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acf9a7231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5fa1785154090"/>
  </p:sldMasterIdLst>
  <p:sldIdLst>
    <p:sldId xmlns:r="http://schemas.openxmlformats.org/officeDocument/2006/relationships" id="256" r:id="R56384c8cf46844f0"/>
    <p:sldId xmlns:r="http://schemas.openxmlformats.org/officeDocument/2006/relationships" id="257" r:id="R779a58494e644c39"/>
    <p:sldId xmlns:r="http://schemas.openxmlformats.org/officeDocument/2006/relationships" id="258" r:id="R3a7d5aa4a603493c"/>
    <p:sldId xmlns:r="http://schemas.openxmlformats.org/officeDocument/2006/relationships" id="259" r:id="Re0c07d3239da4489"/>
    <p:sldId xmlns:r="http://schemas.openxmlformats.org/officeDocument/2006/relationships" id="260" r:id="Re115acdd12a1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5fa1785154090" /><Relationship Type="http://schemas.openxmlformats.org/officeDocument/2006/relationships/slide" Target="/ppt/slides/slide1.xml" Id="R56384c8cf46844f0" /><Relationship Type="http://schemas.openxmlformats.org/officeDocument/2006/relationships/slide" Target="/ppt/slides/slide2.xml" Id="R779a58494e644c39" /><Relationship Type="http://schemas.openxmlformats.org/officeDocument/2006/relationships/slide" Target="/ppt/slides/slide3.xml" Id="R3a7d5aa4a603493c" /><Relationship Type="http://schemas.openxmlformats.org/officeDocument/2006/relationships/slide" Target="/ppt/slides/slide4.xml" Id="Re0c07d3239da4489" /><Relationship Type="http://schemas.openxmlformats.org/officeDocument/2006/relationships/slide" Target="/ppt/slides/slide5.xml" Id="Re115acdd12a1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e69a910f8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9a94395e4f38" /><Relationship Type="http://schemas.openxmlformats.org/officeDocument/2006/relationships/theme" Target="/ppt/slideMasters/theme/theme1.xml" Id="R15d8dba32013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29a94395e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3cb3fff47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c9d09ed31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e71eaa8a2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deffcd5fc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de91d0832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TOTEN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TOTEN KOMMUNE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14 15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postmottak@ostre-toten.kommune.no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www.ostre-toten.kommune.no/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TOTEN KOMMUNE</a:t>
            </a:r>
          </a:p>
        </p:txBody>
      </p:sp>
    </p:spTree>
  </p:cSld>
  <p:clrMapOvr>
    <a:masterClrMapping xmlns:a="http://schemas.openxmlformats.org/drawingml/2006/main"/>
  </p:clrMapOvr>
</p:sld>
</file>