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0493b4d36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5505ed22949ac"/>
  </p:sldMasterIdLst>
  <p:sldIdLst>
    <p:sldId xmlns:r="http://schemas.openxmlformats.org/officeDocument/2006/relationships" id="256" r:id="Rf5f03eee17ff4f10"/>
    <p:sldId xmlns:r="http://schemas.openxmlformats.org/officeDocument/2006/relationships" id="257" r:id="R140f5dba62fb46af"/>
    <p:sldId xmlns:r="http://schemas.openxmlformats.org/officeDocument/2006/relationships" id="258" r:id="Rada15df5013d4c46"/>
    <p:sldId xmlns:r="http://schemas.openxmlformats.org/officeDocument/2006/relationships" id="259" r:id="Rf7d47553b2e74897"/>
    <p:sldId xmlns:r="http://schemas.openxmlformats.org/officeDocument/2006/relationships" id="260" r:id="R0554b5b30209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5505ed22949ac" /><Relationship Type="http://schemas.openxmlformats.org/officeDocument/2006/relationships/slide" Target="/ppt/slides/slide1.xml" Id="Rf5f03eee17ff4f10" /><Relationship Type="http://schemas.openxmlformats.org/officeDocument/2006/relationships/slide" Target="/ppt/slides/slide2.xml" Id="R140f5dba62fb46af" /><Relationship Type="http://schemas.openxmlformats.org/officeDocument/2006/relationships/slide" Target="/ppt/slides/slide3.xml" Id="Rada15df5013d4c46" /><Relationship Type="http://schemas.openxmlformats.org/officeDocument/2006/relationships/slide" Target="/ppt/slides/slide4.xml" Id="Rf7d47553b2e74897" /><Relationship Type="http://schemas.openxmlformats.org/officeDocument/2006/relationships/slide" Target="/ppt/slides/slide5.xml" Id="R0554b5b30209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baa6ecd00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15f08d9f4afa" /><Relationship Type="http://schemas.openxmlformats.org/officeDocument/2006/relationships/theme" Target="/ppt/slideMasters/theme/theme1.xml" Id="Re66c9910b5cd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215f08d9f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b63dd2d9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a14b279f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b07d9c39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78d5ce7d9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50456c98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KOMMUNE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