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bf752082d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b6cedca904234"/>
  </p:sldMasterIdLst>
  <p:sldIdLst>
    <p:sldId xmlns:r="http://schemas.openxmlformats.org/officeDocument/2006/relationships" id="256" r:id="R29e82cb430e34189"/>
    <p:sldId xmlns:r="http://schemas.openxmlformats.org/officeDocument/2006/relationships" id="257" r:id="R811218a4ac484d0b"/>
    <p:sldId xmlns:r="http://schemas.openxmlformats.org/officeDocument/2006/relationships" id="258" r:id="R4a6cad4e2cb8420f"/>
    <p:sldId xmlns:r="http://schemas.openxmlformats.org/officeDocument/2006/relationships" id="259" r:id="R7d5e67069db2468c"/>
    <p:sldId xmlns:r="http://schemas.openxmlformats.org/officeDocument/2006/relationships" id="260" r:id="Rab0826d5fcbe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b6cedca904234" /><Relationship Type="http://schemas.openxmlformats.org/officeDocument/2006/relationships/slide" Target="/ppt/slides/slide1.xml" Id="R29e82cb430e34189" /><Relationship Type="http://schemas.openxmlformats.org/officeDocument/2006/relationships/slide" Target="/ppt/slides/slide2.xml" Id="R811218a4ac484d0b" /><Relationship Type="http://schemas.openxmlformats.org/officeDocument/2006/relationships/slide" Target="/ppt/slides/slide3.xml" Id="R4a6cad4e2cb8420f" /><Relationship Type="http://schemas.openxmlformats.org/officeDocument/2006/relationships/slide" Target="/ppt/slides/slide4.xml" Id="R7d5e67069db2468c" /><Relationship Type="http://schemas.openxmlformats.org/officeDocument/2006/relationships/slide" Target="/ppt/slides/slide5.xml" Id="Rab0826d5fcbe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8677748f0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a50049e5a4ad7" /><Relationship Type="http://schemas.openxmlformats.org/officeDocument/2006/relationships/theme" Target="/ppt/slideMasters/theme/theme1.xml" Id="R7732d4569979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a50049e5a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845082581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87220899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80ae12139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6d776a1d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d3be2d79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KOMMUNE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