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1521923d7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3707b39544a6e"/>
  </p:sldMasterIdLst>
  <p:sldIdLst>
    <p:sldId xmlns:r="http://schemas.openxmlformats.org/officeDocument/2006/relationships" id="256" r:id="R9c2b87de54184549"/>
    <p:sldId xmlns:r="http://schemas.openxmlformats.org/officeDocument/2006/relationships" id="257" r:id="Rd6ebf4283ab141cc"/>
    <p:sldId xmlns:r="http://schemas.openxmlformats.org/officeDocument/2006/relationships" id="258" r:id="R5c48b1a8620e4c8f"/>
    <p:sldId xmlns:r="http://schemas.openxmlformats.org/officeDocument/2006/relationships" id="259" r:id="R6346c35a484f4e8b"/>
    <p:sldId xmlns:r="http://schemas.openxmlformats.org/officeDocument/2006/relationships" id="260" r:id="R1b2aeff3b70e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3707b39544a6e" /><Relationship Type="http://schemas.openxmlformats.org/officeDocument/2006/relationships/slide" Target="/ppt/slides/slide1.xml" Id="R9c2b87de54184549" /><Relationship Type="http://schemas.openxmlformats.org/officeDocument/2006/relationships/slide" Target="/ppt/slides/slide2.xml" Id="Rd6ebf4283ab141cc" /><Relationship Type="http://schemas.openxmlformats.org/officeDocument/2006/relationships/slide" Target="/ppt/slides/slide3.xml" Id="R5c48b1a8620e4c8f" /><Relationship Type="http://schemas.openxmlformats.org/officeDocument/2006/relationships/slide" Target="/ppt/slides/slide4.xml" Id="R6346c35a484f4e8b" /><Relationship Type="http://schemas.openxmlformats.org/officeDocument/2006/relationships/slide" Target="/ppt/slides/slide5.xml" Id="R1b2aeff3b70e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0e5168145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64642c154f37" /><Relationship Type="http://schemas.openxmlformats.org/officeDocument/2006/relationships/theme" Target="/ppt/slideMasters/theme/theme1.xml" Id="Rc1f68232e4b8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364642c15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731616ac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9d1685c5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e1bd8231e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34259c98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3a3c9222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LØTEN KOMMUNE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