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b1e32502c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125f19fd84c3e"/>
  </p:sldMasterIdLst>
  <p:sldIdLst>
    <p:sldId xmlns:r="http://schemas.openxmlformats.org/officeDocument/2006/relationships" id="256" r:id="R3e96775eabac496e"/>
    <p:sldId xmlns:r="http://schemas.openxmlformats.org/officeDocument/2006/relationships" id="257" r:id="R918b94c8eb1b434a"/>
    <p:sldId xmlns:r="http://schemas.openxmlformats.org/officeDocument/2006/relationships" id="258" r:id="R825c6e70037e42fb"/>
    <p:sldId xmlns:r="http://schemas.openxmlformats.org/officeDocument/2006/relationships" id="259" r:id="R58ed442cb9594eae"/>
    <p:sldId xmlns:r="http://schemas.openxmlformats.org/officeDocument/2006/relationships" id="260" r:id="R2c7316e048ca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125f19fd84c3e" /><Relationship Type="http://schemas.openxmlformats.org/officeDocument/2006/relationships/slide" Target="/ppt/slides/slide1.xml" Id="R3e96775eabac496e" /><Relationship Type="http://schemas.openxmlformats.org/officeDocument/2006/relationships/slide" Target="/ppt/slides/slide2.xml" Id="R918b94c8eb1b434a" /><Relationship Type="http://schemas.openxmlformats.org/officeDocument/2006/relationships/slide" Target="/ppt/slides/slide3.xml" Id="R825c6e70037e42fb" /><Relationship Type="http://schemas.openxmlformats.org/officeDocument/2006/relationships/slide" Target="/ppt/slides/slide4.xml" Id="R58ed442cb9594eae" /><Relationship Type="http://schemas.openxmlformats.org/officeDocument/2006/relationships/slide" Target="/ppt/slides/slide5.xml" Id="R2c7316e048ca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0bb490e37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2e637aebf4c04" /><Relationship Type="http://schemas.openxmlformats.org/officeDocument/2006/relationships/theme" Target="/ppt/slideMasters/theme/theme1.xml" Id="R25ac98d59402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2e637aebf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609d4b86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6c672934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ff8aba0e8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91e5938b5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afa3bd18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NORD-ODAL KOMMUNE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