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c31ac67ba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07a1bb3d04698"/>
  </p:sldMasterIdLst>
  <p:sldIdLst>
    <p:sldId xmlns:r="http://schemas.openxmlformats.org/officeDocument/2006/relationships" id="256" r:id="Rcb53138b10474eb6"/>
    <p:sldId xmlns:r="http://schemas.openxmlformats.org/officeDocument/2006/relationships" id="257" r:id="R956e9e6f39c04014"/>
    <p:sldId xmlns:r="http://schemas.openxmlformats.org/officeDocument/2006/relationships" id="258" r:id="R9ca777821c504e84"/>
    <p:sldId xmlns:r="http://schemas.openxmlformats.org/officeDocument/2006/relationships" id="259" r:id="Rab60c3751d574869"/>
    <p:sldId xmlns:r="http://schemas.openxmlformats.org/officeDocument/2006/relationships" id="260" r:id="Rbbc6f39db726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07a1bb3d04698" /><Relationship Type="http://schemas.openxmlformats.org/officeDocument/2006/relationships/slide" Target="/ppt/slides/slide1.xml" Id="Rcb53138b10474eb6" /><Relationship Type="http://schemas.openxmlformats.org/officeDocument/2006/relationships/slide" Target="/ppt/slides/slide2.xml" Id="R956e9e6f39c04014" /><Relationship Type="http://schemas.openxmlformats.org/officeDocument/2006/relationships/slide" Target="/ppt/slides/slide3.xml" Id="R9ca777821c504e84" /><Relationship Type="http://schemas.openxmlformats.org/officeDocument/2006/relationships/slide" Target="/ppt/slides/slide4.xml" Id="Rab60c3751d574869" /><Relationship Type="http://schemas.openxmlformats.org/officeDocument/2006/relationships/slide" Target="/ppt/slides/slide5.xml" Id="Rbbc6f39db726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fa0c10a87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983cfb3a4286" /><Relationship Type="http://schemas.openxmlformats.org/officeDocument/2006/relationships/theme" Target="/ppt/slideMasters/theme/theme1.xml" Id="R971fe7ae2281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2983cfb3a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7daf3ff1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d5dbc278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1df1101a9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941a587f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22dbb587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