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e18ae8b21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f7bccf000434f"/>
  </p:sldMasterIdLst>
  <p:sldIdLst>
    <p:sldId xmlns:r="http://schemas.openxmlformats.org/officeDocument/2006/relationships" id="256" r:id="R904994de0e7945f0"/>
    <p:sldId xmlns:r="http://schemas.openxmlformats.org/officeDocument/2006/relationships" id="257" r:id="R3f9ffc0ff76d4e22"/>
    <p:sldId xmlns:r="http://schemas.openxmlformats.org/officeDocument/2006/relationships" id="258" r:id="Rf362f1f1e6d242f9"/>
    <p:sldId xmlns:r="http://schemas.openxmlformats.org/officeDocument/2006/relationships" id="259" r:id="R9361bcf6daa849d9"/>
    <p:sldId xmlns:r="http://schemas.openxmlformats.org/officeDocument/2006/relationships" id="260" r:id="R824a6dc9d3b7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f7bccf000434f" /><Relationship Type="http://schemas.openxmlformats.org/officeDocument/2006/relationships/slide" Target="/ppt/slides/slide1.xml" Id="R904994de0e7945f0" /><Relationship Type="http://schemas.openxmlformats.org/officeDocument/2006/relationships/slide" Target="/ppt/slides/slide2.xml" Id="R3f9ffc0ff76d4e22" /><Relationship Type="http://schemas.openxmlformats.org/officeDocument/2006/relationships/slide" Target="/ppt/slides/slide3.xml" Id="Rf362f1f1e6d242f9" /><Relationship Type="http://schemas.openxmlformats.org/officeDocument/2006/relationships/slide" Target="/ppt/slides/slide4.xml" Id="R9361bcf6daa849d9" /><Relationship Type="http://schemas.openxmlformats.org/officeDocument/2006/relationships/slide" Target="/ppt/slides/slide5.xml" Id="R824a6dc9d3b7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69d891c90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f83ebfab74ba2" /><Relationship Type="http://schemas.openxmlformats.org/officeDocument/2006/relationships/theme" Target="/ppt/slideMasters/theme/theme1.xml" Id="R0ccdc7ada177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f83ebfab7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686b1011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3241d98a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b26329766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059781ce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4391ab658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