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471832ecf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2bf4ced7f4e3f"/>
  </p:sldMasterIdLst>
  <p:sldIdLst>
    <p:sldId xmlns:r="http://schemas.openxmlformats.org/officeDocument/2006/relationships" id="256" r:id="R7e3e0f08e42749a4"/>
    <p:sldId xmlns:r="http://schemas.openxmlformats.org/officeDocument/2006/relationships" id="257" r:id="R3375628067e84175"/>
    <p:sldId xmlns:r="http://schemas.openxmlformats.org/officeDocument/2006/relationships" id="258" r:id="Ra0ed8f8a72b14420"/>
    <p:sldId xmlns:r="http://schemas.openxmlformats.org/officeDocument/2006/relationships" id="259" r:id="Rfefdc9f727cf4765"/>
    <p:sldId xmlns:r="http://schemas.openxmlformats.org/officeDocument/2006/relationships" id="260" r:id="Rf6e8271a08eb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2bf4ced7f4e3f" /><Relationship Type="http://schemas.openxmlformats.org/officeDocument/2006/relationships/slide" Target="/ppt/slides/slide1.xml" Id="R7e3e0f08e42749a4" /><Relationship Type="http://schemas.openxmlformats.org/officeDocument/2006/relationships/slide" Target="/ppt/slides/slide2.xml" Id="R3375628067e84175" /><Relationship Type="http://schemas.openxmlformats.org/officeDocument/2006/relationships/slide" Target="/ppt/slides/slide3.xml" Id="Ra0ed8f8a72b14420" /><Relationship Type="http://schemas.openxmlformats.org/officeDocument/2006/relationships/slide" Target="/ppt/slides/slide4.xml" Id="Rfefdc9f727cf4765" /><Relationship Type="http://schemas.openxmlformats.org/officeDocument/2006/relationships/slide" Target="/ppt/slides/slide5.xml" Id="Rf6e8271a08eb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5d9dda2fb4b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ac0e859d64729" /><Relationship Type="http://schemas.openxmlformats.org/officeDocument/2006/relationships/theme" Target="/ppt/slideMasters/theme/theme1.xml" Id="Rbc800da328fc45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7ac0e859d647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79f1f7ad848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a9a40caf24b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cbac9391041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557e661b8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1656c1f31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NESBYEN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