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26fed34aa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8dc06dec34281"/>
  </p:sldMasterIdLst>
  <p:sldIdLst>
    <p:sldId xmlns:r="http://schemas.openxmlformats.org/officeDocument/2006/relationships" id="256" r:id="Re42456d473eb4e70"/>
    <p:sldId xmlns:r="http://schemas.openxmlformats.org/officeDocument/2006/relationships" id="257" r:id="R2d69c61cb2594e11"/>
    <p:sldId xmlns:r="http://schemas.openxmlformats.org/officeDocument/2006/relationships" id="258" r:id="R62e340085e0f4681"/>
    <p:sldId xmlns:r="http://schemas.openxmlformats.org/officeDocument/2006/relationships" id="259" r:id="Rd2271edc660e43f4"/>
    <p:sldId xmlns:r="http://schemas.openxmlformats.org/officeDocument/2006/relationships" id="260" r:id="R796b9637cac5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8dc06dec34281" /><Relationship Type="http://schemas.openxmlformats.org/officeDocument/2006/relationships/slide" Target="/ppt/slides/slide1.xml" Id="Re42456d473eb4e70" /><Relationship Type="http://schemas.openxmlformats.org/officeDocument/2006/relationships/slide" Target="/ppt/slides/slide2.xml" Id="R2d69c61cb2594e11" /><Relationship Type="http://schemas.openxmlformats.org/officeDocument/2006/relationships/slide" Target="/ppt/slides/slide3.xml" Id="R62e340085e0f4681" /><Relationship Type="http://schemas.openxmlformats.org/officeDocument/2006/relationships/slide" Target="/ppt/slides/slide4.xml" Id="Rd2271edc660e43f4" /><Relationship Type="http://schemas.openxmlformats.org/officeDocument/2006/relationships/slide" Target="/ppt/slides/slide5.xml" Id="R796b9637cac5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1a84a2173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b8e1927e9409f" /><Relationship Type="http://schemas.openxmlformats.org/officeDocument/2006/relationships/theme" Target="/ppt/slideMasters/theme/theme1.xml" Id="R523cd4b2d711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b8e1927e9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e257b973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aaf79ce4a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f6d244c3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0e2e991de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fa71fef5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