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627afcd4e94d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a85966f9df4db0"/>
  </p:sldMasterIdLst>
  <p:sldIdLst>
    <p:sldId xmlns:r="http://schemas.openxmlformats.org/officeDocument/2006/relationships" id="256" r:id="Re01e9c507b154d17"/>
    <p:sldId xmlns:r="http://schemas.openxmlformats.org/officeDocument/2006/relationships" id="257" r:id="Ra0c6d0daf8734bf8"/>
    <p:sldId xmlns:r="http://schemas.openxmlformats.org/officeDocument/2006/relationships" id="258" r:id="Rd168fc0a190b46ba"/>
    <p:sldId xmlns:r="http://schemas.openxmlformats.org/officeDocument/2006/relationships" id="259" r:id="R9300141fcc88437b"/>
    <p:sldId xmlns:r="http://schemas.openxmlformats.org/officeDocument/2006/relationships" id="260" r:id="Rd8b0db83ee3747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a85966f9df4db0" /><Relationship Type="http://schemas.openxmlformats.org/officeDocument/2006/relationships/slide" Target="/ppt/slides/slide1.xml" Id="Re01e9c507b154d17" /><Relationship Type="http://schemas.openxmlformats.org/officeDocument/2006/relationships/slide" Target="/ppt/slides/slide2.xml" Id="Ra0c6d0daf8734bf8" /><Relationship Type="http://schemas.openxmlformats.org/officeDocument/2006/relationships/slide" Target="/ppt/slides/slide3.xml" Id="Rd168fc0a190b46ba" /><Relationship Type="http://schemas.openxmlformats.org/officeDocument/2006/relationships/slide" Target="/ppt/slides/slide4.xml" Id="R9300141fcc88437b" /><Relationship Type="http://schemas.openxmlformats.org/officeDocument/2006/relationships/slide" Target="/ppt/slides/slide5.xml" Id="Rd8b0db83ee3747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3fda93fe3a42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ecc8106124ac3" /><Relationship Type="http://schemas.openxmlformats.org/officeDocument/2006/relationships/theme" Target="/ppt/slideMasters/theme/theme1.xml" Id="R0fc86db441ce40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3ecc8106124a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e603de1a804e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b63b2c6df48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60cb2e4eb94a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2128ed4094d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d6c172ab3c48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HEMSEDAL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HEMSEDAL KOMMUNE ble etablert [år] og holder til i Hemsedal.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Hemsedalsvegen 2889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3560 Hemsedal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31 40 88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postmottak@hemsedal.kommune.no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www.hemsedal.kommune.no/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964 952 701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KOMMUNE</a:t>
            </a:r>
          </a:p>
        </p:txBody>
      </p:sp>
    </p:spTree>
  </p:cSld>
  <p:clrMapOvr>
    <a:masterClrMapping xmlns:a="http://schemas.openxmlformats.org/drawingml/2006/main"/>
  </p:clrMapOvr>
</p:sld>
</file>