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386a49723f4d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dac66e924249dd"/>
  </p:sldMasterIdLst>
  <p:sldIdLst>
    <p:sldId xmlns:r="http://schemas.openxmlformats.org/officeDocument/2006/relationships" id="256" r:id="R0b83e4cba8fa4138"/>
    <p:sldId xmlns:r="http://schemas.openxmlformats.org/officeDocument/2006/relationships" id="257" r:id="Rd49a68c38ecd4b63"/>
    <p:sldId xmlns:r="http://schemas.openxmlformats.org/officeDocument/2006/relationships" id="258" r:id="R1b608b4d22194388"/>
    <p:sldId xmlns:r="http://schemas.openxmlformats.org/officeDocument/2006/relationships" id="259" r:id="Refcf03a078df44a7"/>
    <p:sldId xmlns:r="http://schemas.openxmlformats.org/officeDocument/2006/relationships" id="260" r:id="R65c2af194afa49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dac66e924249dd" /><Relationship Type="http://schemas.openxmlformats.org/officeDocument/2006/relationships/slide" Target="/ppt/slides/slide1.xml" Id="R0b83e4cba8fa4138" /><Relationship Type="http://schemas.openxmlformats.org/officeDocument/2006/relationships/slide" Target="/ppt/slides/slide2.xml" Id="Rd49a68c38ecd4b63" /><Relationship Type="http://schemas.openxmlformats.org/officeDocument/2006/relationships/slide" Target="/ppt/slides/slide3.xml" Id="R1b608b4d22194388" /><Relationship Type="http://schemas.openxmlformats.org/officeDocument/2006/relationships/slide" Target="/ppt/slides/slide4.xml" Id="Refcf03a078df44a7" /><Relationship Type="http://schemas.openxmlformats.org/officeDocument/2006/relationships/slide" Target="/ppt/slides/slide5.xml" Id="R65c2af194afa49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ad53b0481a45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96d1f8bf049ae" /><Relationship Type="http://schemas.openxmlformats.org/officeDocument/2006/relationships/theme" Target="/ppt/slideMasters/theme/theme1.xml" Id="Rfb08723c924d4e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f96d1f8bf049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bd3ecdb064e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be14671334d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393add1ed4d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35e6c4a174f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a513cc53842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SIGDAL KOMMUNE ble etablert [år] og holder til i Prestfoss.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3350 Prestfoss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71 14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post@sigdal.kommune.no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www.sigdal.kommune.no/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964 962 766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