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4818d6007342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c998a6aad74f8d"/>
  </p:sldMasterIdLst>
  <p:sldIdLst>
    <p:sldId xmlns:r="http://schemas.openxmlformats.org/officeDocument/2006/relationships" id="256" r:id="Rd635f765765b4bc2"/>
    <p:sldId xmlns:r="http://schemas.openxmlformats.org/officeDocument/2006/relationships" id="257" r:id="R4f24f594074246f1"/>
    <p:sldId xmlns:r="http://schemas.openxmlformats.org/officeDocument/2006/relationships" id="258" r:id="R3e9ee7aa804a4c8e"/>
    <p:sldId xmlns:r="http://schemas.openxmlformats.org/officeDocument/2006/relationships" id="259" r:id="Re2f6a07886bc438a"/>
    <p:sldId xmlns:r="http://schemas.openxmlformats.org/officeDocument/2006/relationships" id="260" r:id="R98755488fc984e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998a6aad74f8d" /><Relationship Type="http://schemas.openxmlformats.org/officeDocument/2006/relationships/slide" Target="/ppt/slides/slide1.xml" Id="Rd635f765765b4bc2" /><Relationship Type="http://schemas.openxmlformats.org/officeDocument/2006/relationships/slide" Target="/ppt/slides/slide2.xml" Id="R4f24f594074246f1" /><Relationship Type="http://schemas.openxmlformats.org/officeDocument/2006/relationships/slide" Target="/ppt/slides/slide3.xml" Id="R3e9ee7aa804a4c8e" /><Relationship Type="http://schemas.openxmlformats.org/officeDocument/2006/relationships/slide" Target="/ppt/slides/slide4.xml" Id="Re2f6a07886bc438a" /><Relationship Type="http://schemas.openxmlformats.org/officeDocument/2006/relationships/slide" Target="/ppt/slides/slide5.xml" Id="R98755488fc984e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6b28e58104d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c1d6ef9544b74" /><Relationship Type="http://schemas.openxmlformats.org/officeDocument/2006/relationships/theme" Target="/ppt/slideMasters/theme/theme1.xml" Id="Rf4f1ce0664d04a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3c1d6ef9544b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3124b21fc45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358f5c5a042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d69cf4a69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53e64976144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177b49b504e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KRØDSHERAD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KRØDSHERAD KOMMUNE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Kommunehuset, Ringnesveien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krodsherad.kommune@krodsherad.kommune.no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www.krodsherad.kommune.no/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964 962 855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