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9c6f39c28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f3a1de8f44bda"/>
  </p:sldMasterIdLst>
  <p:sldIdLst>
    <p:sldId xmlns:r="http://schemas.openxmlformats.org/officeDocument/2006/relationships" id="256" r:id="Re728fa222fc642d0"/>
    <p:sldId xmlns:r="http://schemas.openxmlformats.org/officeDocument/2006/relationships" id="257" r:id="R10eae5bfe456430b"/>
    <p:sldId xmlns:r="http://schemas.openxmlformats.org/officeDocument/2006/relationships" id="258" r:id="R2ed34e61f9ca4fbb"/>
    <p:sldId xmlns:r="http://schemas.openxmlformats.org/officeDocument/2006/relationships" id="259" r:id="Rbba5d6809739403f"/>
    <p:sldId xmlns:r="http://schemas.openxmlformats.org/officeDocument/2006/relationships" id="260" r:id="Rdf400f45861c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f3a1de8f44bda" /><Relationship Type="http://schemas.openxmlformats.org/officeDocument/2006/relationships/slide" Target="/ppt/slides/slide1.xml" Id="Re728fa222fc642d0" /><Relationship Type="http://schemas.openxmlformats.org/officeDocument/2006/relationships/slide" Target="/ppt/slides/slide2.xml" Id="R10eae5bfe456430b" /><Relationship Type="http://schemas.openxmlformats.org/officeDocument/2006/relationships/slide" Target="/ppt/slides/slide3.xml" Id="R2ed34e61f9ca4fbb" /><Relationship Type="http://schemas.openxmlformats.org/officeDocument/2006/relationships/slide" Target="/ppt/slides/slide4.xml" Id="Rbba5d6809739403f" /><Relationship Type="http://schemas.openxmlformats.org/officeDocument/2006/relationships/slide" Target="/ppt/slides/slide5.xml" Id="Rdf400f45861c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85c944456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6bf434d8424f" /><Relationship Type="http://schemas.openxmlformats.org/officeDocument/2006/relationships/theme" Target="/ppt/slideMasters/theme/theme1.xml" Id="Rde739bd9be88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d6bf434d8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3734af98f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50e8d6c7d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e3a681989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c98c9455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4e4ac9cb4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