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a7ed983cae4d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291f1c425e4a5c"/>
  </p:sldMasterIdLst>
  <p:sldIdLst>
    <p:sldId xmlns:r="http://schemas.openxmlformats.org/officeDocument/2006/relationships" id="256" r:id="R9328cb5d84514075"/>
    <p:sldId xmlns:r="http://schemas.openxmlformats.org/officeDocument/2006/relationships" id="257" r:id="Rcdc404bb59bd4370"/>
    <p:sldId xmlns:r="http://schemas.openxmlformats.org/officeDocument/2006/relationships" id="258" r:id="Re519e6afea954b9b"/>
    <p:sldId xmlns:r="http://schemas.openxmlformats.org/officeDocument/2006/relationships" id="259" r:id="R7035c49faff345f0"/>
    <p:sldId xmlns:r="http://schemas.openxmlformats.org/officeDocument/2006/relationships" id="260" r:id="R2313f5c2c2cb43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91f1c425e4a5c" /><Relationship Type="http://schemas.openxmlformats.org/officeDocument/2006/relationships/slide" Target="/ppt/slides/slide1.xml" Id="R9328cb5d84514075" /><Relationship Type="http://schemas.openxmlformats.org/officeDocument/2006/relationships/slide" Target="/ppt/slides/slide2.xml" Id="Rcdc404bb59bd4370" /><Relationship Type="http://schemas.openxmlformats.org/officeDocument/2006/relationships/slide" Target="/ppt/slides/slide3.xml" Id="Re519e6afea954b9b" /><Relationship Type="http://schemas.openxmlformats.org/officeDocument/2006/relationships/slide" Target="/ppt/slides/slide4.xml" Id="R7035c49faff345f0" /><Relationship Type="http://schemas.openxmlformats.org/officeDocument/2006/relationships/slide" Target="/ppt/slides/slide5.xml" Id="R2313f5c2c2cb43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870bc1983e41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1a8ec719242da" /><Relationship Type="http://schemas.openxmlformats.org/officeDocument/2006/relationships/theme" Target="/ppt/slideMasters/theme/theme1.xml" Id="Rbfe991f53b5548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d1a8ec719242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ffadf56444a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a20561c964d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d7fa8202d41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01fbf836b4f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29990019f4c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NOME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NOME KOMMUNE ble etablert [år] og holder til i Ulefoss.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Ringsevja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94 62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postmottak@nome.kommune.no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www.nome.kommune.no/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KOMMUNE</a:t>
            </a:r>
          </a:p>
        </p:txBody>
      </p:sp>
    </p:spTree>
  </p:cSld>
  <p:clrMapOvr>
    <a:masterClrMapping xmlns:a="http://schemas.openxmlformats.org/drawingml/2006/main"/>
  </p:clrMapOvr>
</p:sld>
</file>