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60a7805e1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d2a3a301d4a4f"/>
  </p:sldMasterIdLst>
  <p:sldIdLst>
    <p:sldId xmlns:r="http://schemas.openxmlformats.org/officeDocument/2006/relationships" id="256" r:id="R2a25caa53a144097"/>
    <p:sldId xmlns:r="http://schemas.openxmlformats.org/officeDocument/2006/relationships" id="257" r:id="R4f163fa8811042df"/>
    <p:sldId xmlns:r="http://schemas.openxmlformats.org/officeDocument/2006/relationships" id="258" r:id="Raca6f0cd8ca445d3"/>
    <p:sldId xmlns:r="http://schemas.openxmlformats.org/officeDocument/2006/relationships" id="259" r:id="Rcec024a7691941de"/>
    <p:sldId xmlns:r="http://schemas.openxmlformats.org/officeDocument/2006/relationships" id="260" r:id="R1690002f6128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d2a3a301d4a4f" /><Relationship Type="http://schemas.openxmlformats.org/officeDocument/2006/relationships/slide" Target="/ppt/slides/slide1.xml" Id="R2a25caa53a144097" /><Relationship Type="http://schemas.openxmlformats.org/officeDocument/2006/relationships/slide" Target="/ppt/slides/slide2.xml" Id="R4f163fa8811042df" /><Relationship Type="http://schemas.openxmlformats.org/officeDocument/2006/relationships/slide" Target="/ppt/slides/slide3.xml" Id="Raca6f0cd8ca445d3" /><Relationship Type="http://schemas.openxmlformats.org/officeDocument/2006/relationships/slide" Target="/ppt/slides/slide4.xml" Id="Rcec024a7691941de" /><Relationship Type="http://schemas.openxmlformats.org/officeDocument/2006/relationships/slide" Target="/ppt/slides/slide5.xml" Id="R1690002f6128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71811d22b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61d34c89f48d0" /><Relationship Type="http://schemas.openxmlformats.org/officeDocument/2006/relationships/theme" Target="/ppt/slideMasters/theme/theme1.xml" Id="Rea672c1adf88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61d34c89f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b160a273c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e7df849e3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069ff73dc46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f02ad558c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e14924cb2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KOMMUNE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Brøløsvegen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06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KOMMUNE</a:t>
            </a:r>
          </a:p>
        </p:txBody>
      </p:sp>
    </p:spTree>
  </p:cSld>
  <p:clrMapOvr>
    <a:masterClrMapping xmlns:a="http://schemas.openxmlformats.org/drawingml/2006/main"/>
  </p:clrMapOvr>
</p:sld>
</file>