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2ad22054a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25d8372154468"/>
  </p:sldMasterIdLst>
  <p:sldIdLst>
    <p:sldId xmlns:r="http://schemas.openxmlformats.org/officeDocument/2006/relationships" id="256" r:id="R6d078e251f7749f4"/>
    <p:sldId xmlns:r="http://schemas.openxmlformats.org/officeDocument/2006/relationships" id="257" r:id="R9c71d35ecedd4538"/>
    <p:sldId xmlns:r="http://schemas.openxmlformats.org/officeDocument/2006/relationships" id="258" r:id="Rca98df86c4bc4146"/>
    <p:sldId xmlns:r="http://schemas.openxmlformats.org/officeDocument/2006/relationships" id="259" r:id="R6f7d225183b84b12"/>
    <p:sldId xmlns:r="http://schemas.openxmlformats.org/officeDocument/2006/relationships" id="260" r:id="Rc45f309805ce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25d8372154468" /><Relationship Type="http://schemas.openxmlformats.org/officeDocument/2006/relationships/slide" Target="/ppt/slides/slide1.xml" Id="R6d078e251f7749f4" /><Relationship Type="http://schemas.openxmlformats.org/officeDocument/2006/relationships/slide" Target="/ppt/slides/slide2.xml" Id="R9c71d35ecedd4538" /><Relationship Type="http://schemas.openxmlformats.org/officeDocument/2006/relationships/slide" Target="/ppt/slides/slide3.xml" Id="Rca98df86c4bc4146" /><Relationship Type="http://schemas.openxmlformats.org/officeDocument/2006/relationships/slide" Target="/ppt/slides/slide4.xml" Id="R6f7d225183b84b12" /><Relationship Type="http://schemas.openxmlformats.org/officeDocument/2006/relationships/slide" Target="/ppt/slides/slide5.xml" Id="Rc45f309805ce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8a646108a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818109c204577" /><Relationship Type="http://schemas.openxmlformats.org/officeDocument/2006/relationships/theme" Target="/ppt/slideMasters/theme/theme1.xml" Id="Reae6a72a3e60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818109c20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1ef4a6968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597ce97b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341e41a6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3b646be03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30d55d34a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HÆGEBOSTAD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HÆGEBOSTAD KOMMUNE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Laukrokveien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34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postmottak@haegebostad.kommune.no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www.haegebostad.kommune.no/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