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d91d5107f4a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75a3de61b445f"/>
  </p:sldMasterIdLst>
  <p:sldIdLst>
    <p:sldId xmlns:r="http://schemas.openxmlformats.org/officeDocument/2006/relationships" id="256" r:id="R3719506deacd4998"/>
    <p:sldId xmlns:r="http://schemas.openxmlformats.org/officeDocument/2006/relationships" id="257" r:id="R487068b326c34d8d"/>
    <p:sldId xmlns:r="http://schemas.openxmlformats.org/officeDocument/2006/relationships" id="258" r:id="Rd5553949a15a4566"/>
    <p:sldId xmlns:r="http://schemas.openxmlformats.org/officeDocument/2006/relationships" id="259" r:id="R1feb580ec9354837"/>
    <p:sldId xmlns:r="http://schemas.openxmlformats.org/officeDocument/2006/relationships" id="260" r:id="R5e869796bdfb40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75a3de61b445f" /><Relationship Type="http://schemas.openxmlformats.org/officeDocument/2006/relationships/slide" Target="/ppt/slides/slide1.xml" Id="R3719506deacd4998" /><Relationship Type="http://schemas.openxmlformats.org/officeDocument/2006/relationships/slide" Target="/ppt/slides/slide2.xml" Id="R487068b326c34d8d" /><Relationship Type="http://schemas.openxmlformats.org/officeDocument/2006/relationships/slide" Target="/ppt/slides/slide3.xml" Id="Rd5553949a15a4566" /><Relationship Type="http://schemas.openxmlformats.org/officeDocument/2006/relationships/slide" Target="/ppt/slides/slide4.xml" Id="R1feb580ec9354837" /><Relationship Type="http://schemas.openxmlformats.org/officeDocument/2006/relationships/slide" Target="/ppt/slides/slide5.xml" Id="R5e869796bdfb40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e66468e6a4d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0e9a871324535" /><Relationship Type="http://schemas.openxmlformats.org/officeDocument/2006/relationships/theme" Target="/ppt/slideMasters/theme/theme1.xml" Id="R96f96e09f2f5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00e9a87132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6b8f59ca14e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34288f12944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5399115034c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83611a45c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0ead87bad46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KVINESDAL KOMMUNE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38357700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post@kvinesdal.kommune.no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www.kvinesdal.kommune.no/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KOMMUNE</a:t>
            </a:r>
          </a:p>
        </p:txBody>
      </p:sp>
    </p:spTree>
  </p:cSld>
  <p:clrMapOvr>
    <a:masterClrMapping xmlns:a="http://schemas.openxmlformats.org/drawingml/2006/main"/>
  </p:clrMapOvr>
</p:sld>
</file>