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28be83c3f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9f7d6bb004a7c"/>
  </p:sldMasterIdLst>
  <p:sldIdLst>
    <p:sldId xmlns:r="http://schemas.openxmlformats.org/officeDocument/2006/relationships" id="256" r:id="Rae98a6126d3b4176"/>
    <p:sldId xmlns:r="http://schemas.openxmlformats.org/officeDocument/2006/relationships" id="257" r:id="R094577f47a524f5e"/>
    <p:sldId xmlns:r="http://schemas.openxmlformats.org/officeDocument/2006/relationships" id="258" r:id="R23c06176e0764793"/>
    <p:sldId xmlns:r="http://schemas.openxmlformats.org/officeDocument/2006/relationships" id="259" r:id="Rd5e0796340794877"/>
    <p:sldId xmlns:r="http://schemas.openxmlformats.org/officeDocument/2006/relationships" id="260" r:id="Rfef81c468483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9f7d6bb004a7c" /><Relationship Type="http://schemas.openxmlformats.org/officeDocument/2006/relationships/slide" Target="/ppt/slides/slide1.xml" Id="Rae98a6126d3b4176" /><Relationship Type="http://schemas.openxmlformats.org/officeDocument/2006/relationships/slide" Target="/ppt/slides/slide2.xml" Id="R094577f47a524f5e" /><Relationship Type="http://schemas.openxmlformats.org/officeDocument/2006/relationships/slide" Target="/ppt/slides/slide3.xml" Id="R23c06176e0764793" /><Relationship Type="http://schemas.openxmlformats.org/officeDocument/2006/relationships/slide" Target="/ppt/slides/slide4.xml" Id="Rd5e0796340794877" /><Relationship Type="http://schemas.openxmlformats.org/officeDocument/2006/relationships/slide" Target="/ppt/slides/slide5.xml" Id="Rfef81c468483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341726fffd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9c577fa584d04" /><Relationship Type="http://schemas.openxmlformats.org/officeDocument/2006/relationships/theme" Target="/ppt/slideMasters/theme/theme1.xml" Id="Rd1422a4ac7f9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9c577fa58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b2bdb8638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4d366e86e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e97796d2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83276a370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ee931a7049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Tonstadveien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37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SIRDAL KOMMUNE</a:t>
            </a:r>
          </a:p>
        </p:txBody>
      </p:sp>
    </p:spTree>
  </p:cSld>
  <p:clrMapOvr>
    <a:masterClrMapping xmlns:a="http://schemas.openxmlformats.org/drawingml/2006/main"/>
  </p:clrMapOvr>
</p:sld>
</file>