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42101554bd43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df163f90db4415"/>
  </p:sldMasterIdLst>
  <p:sldIdLst>
    <p:sldId xmlns:r="http://schemas.openxmlformats.org/officeDocument/2006/relationships" id="256" r:id="R3b86789b30234827"/>
    <p:sldId xmlns:r="http://schemas.openxmlformats.org/officeDocument/2006/relationships" id="257" r:id="Rcf60716bf23a4ef9"/>
    <p:sldId xmlns:r="http://schemas.openxmlformats.org/officeDocument/2006/relationships" id="258" r:id="Ra8c105c692974e85"/>
    <p:sldId xmlns:r="http://schemas.openxmlformats.org/officeDocument/2006/relationships" id="259" r:id="Rfa14c69aff774ec9"/>
    <p:sldId xmlns:r="http://schemas.openxmlformats.org/officeDocument/2006/relationships" id="260" r:id="R0a8de64787e948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f163f90db4415" /><Relationship Type="http://schemas.openxmlformats.org/officeDocument/2006/relationships/slide" Target="/ppt/slides/slide1.xml" Id="R3b86789b30234827" /><Relationship Type="http://schemas.openxmlformats.org/officeDocument/2006/relationships/slide" Target="/ppt/slides/slide2.xml" Id="Rcf60716bf23a4ef9" /><Relationship Type="http://schemas.openxmlformats.org/officeDocument/2006/relationships/slide" Target="/ppt/slides/slide3.xml" Id="Ra8c105c692974e85" /><Relationship Type="http://schemas.openxmlformats.org/officeDocument/2006/relationships/slide" Target="/ppt/slides/slide4.xml" Id="Rfa14c69aff774ec9" /><Relationship Type="http://schemas.openxmlformats.org/officeDocument/2006/relationships/slide" Target="/ppt/slides/slide5.xml" Id="R0a8de64787e948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0b0df5d824a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f1cbf5f274db8" /><Relationship Type="http://schemas.openxmlformats.org/officeDocument/2006/relationships/theme" Target="/ppt/slideMasters/theme/theme1.xml" Id="R2286a5709adb40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9f1cbf5f274d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2890c79db43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9e2060bac46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54d33a3dd48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713d9c26c44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bd3b2a8c94e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NISSEDAL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NISSEDAL KOMMUNE ble etablert [år] og holder til i Treungen.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Treungvegen 398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3855 Treungen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04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info@nissedal.kommune.no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www.nissedal.kommune.no/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KOMMUNE</a:t>
            </a:r>
          </a:p>
        </p:txBody>
      </p:sp>
    </p:spTree>
  </p:cSld>
  <p:clrMapOvr>
    <a:masterClrMapping xmlns:a="http://schemas.openxmlformats.org/drawingml/2006/main"/>
  </p:clrMapOvr>
</p:sld>
</file>