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824a8ea66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cf11422434485"/>
  </p:sldMasterIdLst>
  <p:sldIdLst>
    <p:sldId xmlns:r="http://schemas.openxmlformats.org/officeDocument/2006/relationships" id="256" r:id="R824490532a4f472d"/>
    <p:sldId xmlns:r="http://schemas.openxmlformats.org/officeDocument/2006/relationships" id="257" r:id="R38628b20efdc402e"/>
    <p:sldId xmlns:r="http://schemas.openxmlformats.org/officeDocument/2006/relationships" id="258" r:id="Rc96efad690b446f3"/>
    <p:sldId xmlns:r="http://schemas.openxmlformats.org/officeDocument/2006/relationships" id="259" r:id="R6bcbe56b52504b39"/>
    <p:sldId xmlns:r="http://schemas.openxmlformats.org/officeDocument/2006/relationships" id="260" r:id="R2203633d7f9e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cf11422434485" /><Relationship Type="http://schemas.openxmlformats.org/officeDocument/2006/relationships/slide" Target="/ppt/slides/slide1.xml" Id="R824490532a4f472d" /><Relationship Type="http://schemas.openxmlformats.org/officeDocument/2006/relationships/slide" Target="/ppt/slides/slide2.xml" Id="R38628b20efdc402e" /><Relationship Type="http://schemas.openxmlformats.org/officeDocument/2006/relationships/slide" Target="/ppt/slides/slide3.xml" Id="Rc96efad690b446f3" /><Relationship Type="http://schemas.openxmlformats.org/officeDocument/2006/relationships/slide" Target="/ppt/slides/slide4.xml" Id="R6bcbe56b52504b39" /><Relationship Type="http://schemas.openxmlformats.org/officeDocument/2006/relationships/slide" Target="/ppt/slides/slide5.xml" Id="R2203633d7f9e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7fb9c09bf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3f634cec4911" /><Relationship Type="http://schemas.openxmlformats.org/officeDocument/2006/relationships/theme" Target="/ppt/slideMasters/theme/theme1.xml" Id="R3569440be7f2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33f634cec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15bb1cadc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5ba433c1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b9efdc5e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8638a7d3c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18c15a2f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