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fc2186747648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54f013e7154e23"/>
  </p:sldMasterIdLst>
  <p:sldIdLst>
    <p:sldId xmlns:r="http://schemas.openxmlformats.org/officeDocument/2006/relationships" id="256" r:id="Rfcf81ab4568d4f3d"/>
    <p:sldId xmlns:r="http://schemas.openxmlformats.org/officeDocument/2006/relationships" id="257" r:id="R479376d119684157"/>
    <p:sldId xmlns:r="http://schemas.openxmlformats.org/officeDocument/2006/relationships" id="258" r:id="R494d1c6ba1764982"/>
    <p:sldId xmlns:r="http://schemas.openxmlformats.org/officeDocument/2006/relationships" id="259" r:id="R115d3fce36f340ca"/>
    <p:sldId xmlns:r="http://schemas.openxmlformats.org/officeDocument/2006/relationships" id="260" r:id="Ra2c8ab9ab64a42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4f013e7154e23" /><Relationship Type="http://schemas.openxmlformats.org/officeDocument/2006/relationships/slide" Target="/ppt/slides/slide1.xml" Id="Rfcf81ab4568d4f3d" /><Relationship Type="http://schemas.openxmlformats.org/officeDocument/2006/relationships/slide" Target="/ppt/slides/slide2.xml" Id="R479376d119684157" /><Relationship Type="http://schemas.openxmlformats.org/officeDocument/2006/relationships/slide" Target="/ppt/slides/slide3.xml" Id="R494d1c6ba1764982" /><Relationship Type="http://schemas.openxmlformats.org/officeDocument/2006/relationships/slide" Target="/ppt/slides/slide4.xml" Id="R115d3fce36f340ca" /><Relationship Type="http://schemas.openxmlformats.org/officeDocument/2006/relationships/slide" Target="/ppt/slides/slide5.xml" Id="Ra2c8ab9ab64a42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de421219d47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b40db9cd64e7a" /><Relationship Type="http://schemas.openxmlformats.org/officeDocument/2006/relationships/theme" Target="/ppt/slideMasters/theme/theme1.xml" Id="Rc4fce3dec3d941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7b40db9cd6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87328aeef4c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83d39a9774f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d7fb7db9f49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cd62c56354f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279e232eb4e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VINJE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KOMMUNE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Vinjevegen 192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06 23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postmottak@vinje.kommune.no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www.vinje.kommune.no/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KOMMUNE</a:t>
            </a:r>
          </a:p>
        </p:txBody>
      </p:sp>
    </p:spTree>
  </p:cSld>
  <p:clrMapOvr>
    <a:masterClrMapping xmlns:a="http://schemas.openxmlformats.org/drawingml/2006/main"/>
  </p:clrMapOvr>
</p:sld>
</file>