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01f3689e7341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afc16e465042d0"/>
  </p:sldMasterIdLst>
  <p:sldIdLst>
    <p:sldId xmlns:r="http://schemas.openxmlformats.org/officeDocument/2006/relationships" id="256" r:id="Rda9e6bfc33d740b2"/>
    <p:sldId xmlns:r="http://schemas.openxmlformats.org/officeDocument/2006/relationships" id="257" r:id="R184b7b02db9645ec"/>
    <p:sldId xmlns:r="http://schemas.openxmlformats.org/officeDocument/2006/relationships" id="258" r:id="R2251dad6bdbb4e3d"/>
    <p:sldId xmlns:r="http://schemas.openxmlformats.org/officeDocument/2006/relationships" id="259" r:id="R6056017dceb0470f"/>
    <p:sldId xmlns:r="http://schemas.openxmlformats.org/officeDocument/2006/relationships" id="260" r:id="Ra14ffabe202543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afc16e465042d0" /><Relationship Type="http://schemas.openxmlformats.org/officeDocument/2006/relationships/slide" Target="/ppt/slides/slide1.xml" Id="Rda9e6bfc33d740b2" /><Relationship Type="http://schemas.openxmlformats.org/officeDocument/2006/relationships/slide" Target="/ppt/slides/slide2.xml" Id="R184b7b02db9645ec" /><Relationship Type="http://schemas.openxmlformats.org/officeDocument/2006/relationships/slide" Target="/ppt/slides/slide3.xml" Id="R2251dad6bdbb4e3d" /><Relationship Type="http://schemas.openxmlformats.org/officeDocument/2006/relationships/slide" Target="/ppt/slides/slide4.xml" Id="R6056017dceb0470f" /><Relationship Type="http://schemas.openxmlformats.org/officeDocument/2006/relationships/slide" Target="/ppt/slides/slide5.xml" Id="Ra14ffabe202543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41e1dc9164e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1f66e8e9e4c78" /><Relationship Type="http://schemas.openxmlformats.org/officeDocument/2006/relationships/theme" Target="/ppt/slideMasters/theme/theme1.xml" Id="R42ea440ab9ea4b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21f66e8e9e4c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a0bfd7e92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e0b4c476049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dd49f11c246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babd65f2242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4f2ecb9f348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GJERSTAD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GJERSTAD KOMMUNE ble etablert [år] og holder til i Gjerstad.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Gjerstadveien 1341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4980 Gjerstad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11 97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postmottak@gjerstad.kommune.no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www.gjerstad.kommune.no/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964 964 998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KOMMUNE</a:t>
            </a:r>
          </a:p>
        </p:txBody>
      </p:sp>
    </p:spTree>
  </p:cSld>
  <p:clrMapOvr>
    <a:masterClrMapping xmlns:a="http://schemas.openxmlformats.org/drawingml/2006/main"/>
  </p:clrMapOvr>
</p:sld>
</file>