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4303c14cd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3f923422b4b33"/>
  </p:sldMasterIdLst>
  <p:sldIdLst>
    <p:sldId xmlns:r="http://schemas.openxmlformats.org/officeDocument/2006/relationships" id="256" r:id="Rcbe207fa0e254700"/>
    <p:sldId xmlns:r="http://schemas.openxmlformats.org/officeDocument/2006/relationships" id="257" r:id="R257166eb01fd49ae"/>
    <p:sldId xmlns:r="http://schemas.openxmlformats.org/officeDocument/2006/relationships" id="258" r:id="R2bceb7c76df745c7"/>
    <p:sldId xmlns:r="http://schemas.openxmlformats.org/officeDocument/2006/relationships" id="259" r:id="Rcfe047521e7f46bb"/>
    <p:sldId xmlns:r="http://schemas.openxmlformats.org/officeDocument/2006/relationships" id="260" r:id="Re9cdac23a2f2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3f923422b4b33" /><Relationship Type="http://schemas.openxmlformats.org/officeDocument/2006/relationships/slide" Target="/ppt/slides/slide1.xml" Id="Rcbe207fa0e254700" /><Relationship Type="http://schemas.openxmlformats.org/officeDocument/2006/relationships/slide" Target="/ppt/slides/slide2.xml" Id="R257166eb01fd49ae" /><Relationship Type="http://schemas.openxmlformats.org/officeDocument/2006/relationships/slide" Target="/ppt/slides/slide3.xml" Id="R2bceb7c76df745c7" /><Relationship Type="http://schemas.openxmlformats.org/officeDocument/2006/relationships/slide" Target="/ppt/slides/slide4.xml" Id="Rcfe047521e7f46bb" /><Relationship Type="http://schemas.openxmlformats.org/officeDocument/2006/relationships/slide" Target="/ppt/slides/slide5.xml" Id="Re9cdac23a2f2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afce87eae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5d20081d548e7" /><Relationship Type="http://schemas.openxmlformats.org/officeDocument/2006/relationships/theme" Target="/ppt/slideMasters/theme/theme1.xml" Id="R38f47a0ab880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5d20081d5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4cf5ebac40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9927609a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96c26b03949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1cef31de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e7ccf0f3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VEGÅRSHEI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VEGÅRSHEI KOMMUNE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17 02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post@vegarshei.kommune.no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www.vegarshei.kommune.no/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