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584201168f4b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22fefdd5874032"/>
  </p:sldMasterIdLst>
  <p:sldIdLst>
    <p:sldId xmlns:r="http://schemas.openxmlformats.org/officeDocument/2006/relationships" id="256" r:id="R2913d4249fe54960"/>
    <p:sldId xmlns:r="http://schemas.openxmlformats.org/officeDocument/2006/relationships" id="257" r:id="R47b1e9ef415a4921"/>
    <p:sldId xmlns:r="http://schemas.openxmlformats.org/officeDocument/2006/relationships" id="258" r:id="Rda6967ecaf2f47b8"/>
    <p:sldId xmlns:r="http://schemas.openxmlformats.org/officeDocument/2006/relationships" id="259" r:id="R257b380966034f22"/>
    <p:sldId xmlns:r="http://schemas.openxmlformats.org/officeDocument/2006/relationships" id="260" r:id="R85a532ed758c4e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22fefdd5874032" /><Relationship Type="http://schemas.openxmlformats.org/officeDocument/2006/relationships/slide" Target="/ppt/slides/slide1.xml" Id="R2913d4249fe54960" /><Relationship Type="http://schemas.openxmlformats.org/officeDocument/2006/relationships/slide" Target="/ppt/slides/slide2.xml" Id="R47b1e9ef415a4921" /><Relationship Type="http://schemas.openxmlformats.org/officeDocument/2006/relationships/slide" Target="/ppt/slides/slide3.xml" Id="Rda6967ecaf2f47b8" /><Relationship Type="http://schemas.openxmlformats.org/officeDocument/2006/relationships/slide" Target="/ppt/slides/slide4.xml" Id="R257b380966034f22" /><Relationship Type="http://schemas.openxmlformats.org/officeDocument/2006/relationships/slide" Target="/ppt/slides/slide5.xml" Id="R85a532ed758c4e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2c3a5c5c064e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431af447a4472" /><Relationship Type="http://schemas.openxmlformats.org/officeDocument/2006/relationships/theme" Target="/ppt/slideMasters/theme/theme1.xml" Id="R0e549aa271fd41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f431af447a44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dc1c79b9943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74d17eccc48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b8f72a77e47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ed7c867e242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8ba47438949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SANDNES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KOMMUNE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33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postmottak@sandnes.kommune.no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www.sandnes.kommune.no/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964 965 137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KOMMUNE</a:t>
            </a:r>
          </a:p>
        </p:txBody>
      </p:sp>
    </p:spTree>
  </p:cSld>
  <p:clrMapOvr>
    <a:masterClrMapping xmlns:a="http://schemas.openxmlformats.org/drawingml/2006/main"/>
  </p:clrMapOvr>
</p:sld>
</file>