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492c22110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6456110094e1e"/>
  </p:sldMasterIdLst>
  <p:sldIdLst>
    <p:sldId xmlns:r="http://schemas.openxmlformats.org/officeDocument/2006/relationships" id="256" r:id="R1df14af943e7471c"/>
    <p:sldId xmlns:r="http://schemas.openxmlformats.org/officeDocument/2006/relationships" id="257" r:id="R3ca9e17255d94eb8"/>
    <p:sldId xmlns:r="http://schemas.openxmlformats.org/officeDocument/2006/relationships" id="258" r:id="R4fd515b977f24103"/>
    <p:sldId xmlns:r="http://schemas.openxmlformats.org/officeDocument/2006/relationships" id="259" r:id="R4713aed493ac4ef8"/>
    <p:sldId xmlns:r="http://schemas.openxmlformats.org/officeDocument/2006/relationships" id="260" r:id="R4c882179adc9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6456110094e1e" /><Relationship Type="http://schemas.openxmlformats.org/officeDocument/2006/relationships/slide" Target="/ppt/slides/slide1.xml" Id="R1df14af943e7471c" /><Relationship Type="http://schemas.openxmlformats.org/officeDocument/2006/relationships/slide" Target="/ppt/slides/slide2.xml" Id="R3ca9e17255d94eb8" /><Relationship Type="http://schemas.openxmlformats.org/officeDocument/2006/relationships/slide" Target="/ppt/slides/slide3.xml" Id="R4fd515b977f24103" /><Relationship Type="http://schemas.openxmlformats.org/officeDocument/2006/relationships/slide" Target="/ppt/slides/slide4.xml" Id="R4713aed493ac4ef8" /><Relationship Type="http://schemas.openxmlformats.org/officeDocument/2006/relationships/slide" Target="/ppt/slides/slide5.xml" Id="R4c882179adc9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b31ed4a8f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b89bd0394481" /><Relationship Type="http://schemas.openxmlformats.org/officeDocument/2006/relationships/theme" Target="/ppt/slideMasters/theme/theme1.xml" Id="R9ec12fa8c7bc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8b89bd039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7555426d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540ed252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4579685d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fa983b4b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377bf11c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