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a20758929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226bc7a204a74"/>
  </p:sldMasterIdLst>
  <p:sldIdLst>
    <p:sldId xmlns:r="http://schemas.openxmlformats.org/officeDocument/2006/relationships" id="256" r:id="Rac6015b4f8c64ab6"/>
    <p:sldId xmlns:r="http://schemas.openxmlformats.org/officeDocument/2006/relationships" id="257" r:id="Rd23f17df68244c4b"/>
    <p:sldId xmlns:r="http://schemas.openxmlformats.org/officeDocument/2006/relationships" id="258" r:id="Rcd31b390b05841ed"/>
    <p:sldId xmlns:r="http://schemas.openxmlformats.org/officeDocument/2006/relationships" id="259" r:id="R4bab6ad3b53f4fcc"/>
    <p:sldId xmlns:r="http://schemas.openxmlformats.org/officeDocument/2006/relationships" id="260" r:id="R27b297afbb594b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226bc7a204a74" /><Relationship Type="http://schemas.openxmlformats.org/officeDocument/2006/relationships/slide" Target="/ppt/slides/slide1.xml" Id="Rac6015b4f8c64ab6" /><Relationship Type="http://schemas.openxmlformats.org/officeDocument/2006/relationships/slide" Target="/ppt/slides/slide2.xml" Id="Rd23f17df68244c4b" /><Relationship Type="http://schemas.openxmlformats.org/officeDocument/2006/relationships/slide" Target="/ppt/slides/slide3.xml" Id="Rcd31b390b05841ed" /><Relationship Type="http://schemas.openxmlformats.org/officeDocument/2006/relationships/slide" Target="/ppt/slides/slide4.xml" Id="R4bab6ad3b53f4fcc" /><Relationship Type="http://schemas.openxmlformats.org/officeDocument/2006/relationships/slide" Target="/ppt/slides/slide5.xml" Id="R27b297afbb594b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0e4120101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305d814b54cff" /><Relationship Type="http://schemas.openxmlformats.org/officeDocument/2006/relationships/theme" Target="/ppt/slideMasters/theme/theme1.xml" Id="Rdc0467b7d060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305d814b5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4bd0ece67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843b86188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f211c32cf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c9c0e70c544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3048e7a04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KOMMUNE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www.lillesand.kommune.no/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