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16868b41d49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d7eb0c9204ce7"/>
  </p:sldMasterIdLst>
  <p:sldIdLst>
    <p:sldId xmlns:r="http://schemas.openxmlformats.org/officeDocument/2006/relationships" id="256" r:id="R91f2d35200ec491e"/>
    <p:sldId xmlns:r="http://schemas.openxmlformats.org/officeDocument/2006/relationships" id="257" r:id="Radc0f6cc314544ce"/>
    <p:sldId xmlns:r="http://schemas.openxmlformats.org/officeDocument/2006/relationships" id="258" r:id="R8081d9ea590842f1"/>
    <p:sldId xmlns:r="http://schemas.openxmlformats.org/officeDocument/2006/relationships" id="259" r:id="R8681e0eca3bb463e"/>
    <p:sldId xmlns:r="http://schemas.openxmlformats.org/officeDocument/2006/relationships" id="260" r:id="Rdd11ad870b6d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d7eb0c9204ce7" /><Relationship Type="http://schemas.openxmlformats.org/officeDocument/2006/relationships/slide" Target="/ppt/slides/slide1.xml" Id="R91f2d35200ec491e" /><Relationship Type="http://schemas.openxmlformats.org/officeDocument/2006/relationships/slide" Target="/ppt/slides/slide2.xml" Id="Radc0f6cc314544ce" /><Relationship Type="http://schemas.openxmlformats.org/officeDocument/2006/relationships/slide" Target="/ppt/slides/slide3.xml" Id="R8081d9ea590842f1" /><Relationship Type="http://schemas.openxmlformats.org/officeDocument/2006/relationships/slide" Target="/ppt/slides/slide4.xml" Id="R8681e0eca3bb463e" /><Relationship Type="http://schemas.openxmlformats.org/officeDocument/2006/relationships/slide" Target="/ppt/slides/slide5.xml" Id="Rdd11ad870b6d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5db2856e6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893e7078847bd" /><Relationship Type="http://schemas.openxmlformats.org/officeDocument/2006/relationships/theme" Target="/ppt/slideMasters/theme/theme1.xml" Id="R3230a45fe9cd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893e70788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55b781ce1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a9f016db2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162978bbe41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2569926445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e458c20ae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SOKNDAL KOMMUNE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47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postmottak@sokndal.kommune.no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www.sokndal.kommune.no/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