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d8adb48b7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5a3663aca4a66"/>
  </p:sldMasterIdLst>
  <p:sldIdLst>
    <p:sldId xmlns:r="http://schemas.openxmlformats.org/officeDocument/2006/relationships" id="256" r:id="Rf0a213536d5245bc"/>
    <p:sldId xmlns:r="http://schemas.openxmlformats.org/officeDocument/2006/relationships" id="257" r:id="Rfc6702d2b44d4576"/>
    <p:sldId xmlns:r="http://schemas.openxmlformats.org/officeDocument/2006/relationships" id="258" r:id="Re1e761f05cd145f3"/>
    <p:sldId xmlns:r="http://schemas.openxmlformats.org/officeDocument/2006/relationships" id="259" r:id="Rcf4ceef43c6947d6"/>
    <p:sldId xmlns:r="http://schemas.openxmlformats.org/officeDocument/2006/relationships" id="260" r:id="R2375a07959a34a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5a3663aca4a66" /><Relationship Type="http://schemas.openxmlformats.org/officeDocument/2006/relationships/slide" Target="/ppt/slides/slide1.xml" Id="Rf0a213536d5245bc" /><Relationship Type="http://schemas.openxmlformats.org/officeDocument/2006/relationships/slide" Target="/ppt/slides/slide2.xml" Id="Rfc6702d2b44d4576" /><Relationship Type="http://schemas.openxmlformats.org/officeDocument/2006/relationships/slide" Target="/ppt/slides/slide3.xml" Id="Re1e761f05cd145f3" /><Relationship Type="http://schemas.openxmlformats.org/officeDocument/2006/relationships/slide" Target="/ppt/slides/slide4.xml" Id="Rcf4ceef43c6947d6" /><Relationship Type="http://schemas.openxmlformats.org/officeDocument/2006/relationships/slide" Target="/ppt/slides/slide5.xml" Id="R2375a07959a34a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867df617948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3b31262a46f2" /><Relationship Type="http://schemas.openxmlformats.org/officeDocument/2006/relationships/theme" Target="/ppt/slideMasters/theme/theme1.xml" Id="R1bd6458b642e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83b31262a46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4b1c5d7ad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68a7f160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708c2e46345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001f6860b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48c13e632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TVEDESTRAND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TVEDESTRAND KOMMUNE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Tjennaveien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19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post@tvedestrand.kommune.no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www.tvedestrand.kommune.no/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