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b494908378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5ebbbc064403c"/>
  </p:sldMasterIdLst>
  <p:sldIdLst>
    <p:sldId xmlns:r="http://schemas.openxmlformats.org/officeDocument/2006/relationships" id="256" r:id="R25caa22953f54193"/>
    <p:sldId xmlns:r="http://schemas.openxmlformats.org/officeDocument/2006/relationships" id="257" r:id="R0750b2e71ab24985"/>
    <p:sldId xmlns:r="http://schemas.openxmlformats.org/officeDocument/2006/relationships" id="258" r:id="R4a5eb2b2e35f41e8"/>
    <p:sldId xmlns:r="http://schemas.openxmlformats.org/officeDocument/2006/relationships" id="259" r:id="R2cdea06724194c73"/>
    <p:sldId xmlns:r="http://schemas.openxmlformats.org/officeDocument/2006/relationships" id="260" r:id="Raf1368bec6c443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5ebbbc064403c" /><Relationship Type="http://schemas.openxmlformats.org/officeDocument/2006/relationships/slide" Target="/ppt/slides/slide1.xml" Id="R25caa22953f54193" /><Relationship Type="http://schemas.openxmlformats.org/officeDocument/2006/relationships/slide" Target="/ppt/slides/slide2.xml" Id="R0750b2e71ab24985" /><Relationship Type="http://schemas.openxmlformats.org/officeDocument/2006/relationships/slide" Target="/ppt/slides/slide3.xml" Id="R4a5eb2b2e35f41e8" /><Relationship Type="http://schemas.openxmlformats.org/officeDocument/2006/relationships/slide" Target="/ppt/slides/slide4.xml" Id="R2cdea06724194c73" /><Relationship Type="http://schemas.openxmlformats.org/officeDocument/2006/relationships/slide" Target="/ppt/slides/slide5.xml" Id="Raf1368bec6c443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9279cc030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3ae07879d4d73" /><Relationship Type="http://schemas.openxmlformats.org/officeDocument/2006/relationships/theme" Target="/ppt/slideMasters/theme/theme1.xml" Id="R80464d8a3e35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3ae07879d4d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da2f21823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b46f4731740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d3e86ccd849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10530145e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225011e11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BIRKENES KOMMUNE ble etablert [år] og holder til i Birkeland.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4760 Birkeland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28 15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postmottak@birkenes.kommune.no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www.birkenes.kommune.no/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BIRKENES KOMMUNE</a:t>
            </a:r>
          </a:p>
        </p:txBody>
      </p:sp>
    </p:spTree>
  </p:cSld>
  <p:clrMapOvr>
    <a:masterClrMapping xmlns:a="http://schemas.openxmlformats.org/drawingml/2006/main"/>
  </p:clrMapOvr>
</p:sld>
</file>