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20727770db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9fe537f03f46c4"/>
  </p:sldMasterIdLst>
  <p:sldIdLst>
    <p:sldId xmlns:r="http://schemas.openxmlformats.org/officeDocument/2006/relationships" id="256" r:id="R5689f9dd748643b8"/>
    <p:sldId xmlns:r="http://schemas.openxmlformats.org/officeDocument/2006/relationships" id="257" r:id="Rfb9c4ad020b74de4"/>
    <p:sldId xmlns:r="http://schemas.openxmlformats.org/officeDocument/2006/relationships" id="258" r:id="R8adb661381ba46cb"/>
    <p:sldId xmlns:r="http://schemas.openxmlformats.org/officeDocument/2006/relationships" id="259" r:id="Rd9879f0526ce4675"/>
    <p:sldId xmlns:r="http://schemas.openxmlformats.org/officeDocument/2006/relationships" id="260" r:id="Rdf09a6abbdda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fe537f03f46c4" /><Relationship Type="http://schemas.openxmlformats.org/officeDocument/2006/relationships/slide" Target="/ppt/slides/slide1.xml" Id="R5689f9dd748643b8" /><Relationship Type="http://schemas.openxmlformats.org/officeDocument/2006/relationships/slide" Target="/ppt/slides/slide2.xml" Id="Rfb9c4ad020b74de4" /><Relationship Type="http://schemas.openxmlformats.org/officeDocument/2006/relationships/slide" Target="/ppt/slides/slide3.xml" Id="R8adb661381ba46cb" /><Relationship Type="http://schemas.openxmlformats.org/officeDocument/2006/relationships/slide" Target="/ppt/slides/slide4.xml" Id="Rd9879f0526ce4675" /><Relationship Type="http://schemas.openxmlformats.org/officeDocument/2006/relationships/slide" Target="/ppt/slides/slide5.xml" Id="Rdf09a6abbdda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3e5f426f5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d9eea27d84b5a" /><Relationship Type="http://schemas.openxmlformats.org/officeDocument/2006/relationships/theme" Target="/ppt/slideMasters/theme/theme1.xml" Id="Rfef8149808d7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ad9eea27d8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91d1417a845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a658c85f44c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3cd2c8b1246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c09e9a68c4b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157bb962c48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KOMMUNE ble etablert [år] og holder til i Moi.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4460 Moi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40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964 966 486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