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0beffac75b46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d5247a11bf4c54"/>
  </p:sldMasterIdLst>
  <p:sldIdLst>
    <p:sldId xmlns:r="http://schemas.openxmlformats.org/officeDocument/2006/relationships" id="256" r:id="Rfda39707fa5144b0"/>
    <p:sldId xmlns:r="http://schemas.openxmlformats.org/officeDocument/2006/relationships" id="257" r:id="R10f97530f91544c6"/>
    <p:sldId xmlns:r="http://schemas.openxmlformats.org/officeDocument/2006/relationships" id="258" r:id="R087c6c10d25341a7"/>
    <p:sldId xmlns:r="http://schemas.openxmlformats.org/officeDocument/2006/relationships" id="259" r:id="Rf6284e5a11264c39"/>
    <p:sldId xmlns:r="http://schemas.openxmlformats.org/officeDocument/2006/relationships" id="260" r:id="R63a055ab05024b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d5247a11bf4c54" /><Relationship Type="http://schemas.openxmlformats.org/officeDocument/2006/relationships/slide" Target="/ppt/slides/slide1.xml" Id="Rfda39707fa5144b0" /><Relationship Type="http://schemas.openxmlformats.org/officeDocument/2006/relationships/slide" Target="/ppt/slides/slide2.xml" Id="R10f97530f91544c6" /><Relationship Type="http://schemas.openxmlformats.org/officeDocument/2006/relationships/slide" Target="/ppt/slides/slide3.xml" Id="R087c6c10d25341a7" /><Relationship Type="http://schemas.openxmlformats.org/officeDocument/2006/relationships/slide" Target="/ppt/slides/slide4.xml" Id="Rf6284e5a11264c39" /><Relationship Type="http://schemas.openxmlformats.org/officeDocument/2006/relationships/slide" Target="/ppt/slides/slide5.xml" Id="R63a055ab05024b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51a043d33847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b84b1242d40bb" /><Relationship Type="http://schemas.openxmlformats.org/officeDocument/2006/relationships/theme" Target="/ppt/slideMasters/theme/theme1.xml" Id="R78f4fa60f31148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0b84b1242d40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8adc045784a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7f765fa8745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7127e080a4c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56ec7dbf34c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8be08673641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FLEKKEFJORD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FLEKKEFJORD KOMMUNE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 32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post@flekkefjord.kommune.no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www.flekkefjord.kommune.no/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964 967 369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KOMMUNE</a:t>
            </a:r>
          </a:p>
        </p:txBody>
      </p:sp>
    </p:spTree>
  </p:cSld>
  <p:clrMapOvr>
    <a:masterClrMapping xmlns:a="http://schemas.openxmlformats.org/drawingml/2006/main"/>
  </p:clrMapOvr>
</p:sld>
</file>