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a34347ef1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df9a456a647bf"/>
  </p:sldMasterIdLst>
  <p:sldIdLst>
    <p:sldId xmlns:r="http://schemas.openxmlformats.org/officeDocument/2006/relationships" id="256" r:id="R43e378b4b3d04424"/>
    <p:sldId xmlns:r="http://schemas.openxmlformats.org/officeDocument/2006/relationships" id="257" r:id="Recfd44fbe8494a9c"/>
    <p:sldId xmlns:r="http://schemas.openxmlformats.org/officeDocument/2006/relationships" id="258" r:id="Re106ffb333834d01"/>
    <p:sldId xmlns:r="http://schemas.openxmlformats.org/officeDocument/2006/relationships" id="259" r:id="R709cbde7648d4ba4"/>
    <p:sldId xmlns:r="http://schemas.openxmlformats.org/officeDocument/2006/relationships" id="260" r:id="R92faaa2dcfc1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df9a456a647bf" /><Relationship Type="http://schemas.openxmlformats.org/officeDocument/2006/relationships/slide" Target="/ppt/slides/slide1.xml" Id="R43e378b4b3d04424" /><Relationship Type="http://schemas.openxmlformats.org/officeDocument/2006/relationships/slide" Target="/ppt/slides/slide2.xml" Id="Recfd44fbe8494a9c" /><Relationship Type="http://schemas.openxmlformats.org/officeDocument/2006/relationships/slide" Target="/ppt/slides/slide3.xml" Id="Re106ffb333834d01" /><Relationship Type="http://schemas.openxmlformats.org/officeDocument/2006/relationships/slide" Target="/ppt/slides/slide4.xml" Id="R709cbde7648d4ba4" /><Relationship Type="http://schemas.openxmlformats.org/officeDocument/2006/relationships/slide" Target="/ppt/slides/slide5.xml" Id="R92faaa2dcfc1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4701d5ab0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abe0835f4cc1" /><Relationship Type="http://schemas.openxmlformats.org/officeDocument/2006/relationships/theme" Target="/ppt/slideMasters/theme/theme1.xml" Id="R76a7a5505bd2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8abe0835f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bec9e81a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130bbcb0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0147a601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b94c407e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ec7a73bf2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