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86aac1386b43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95aa6bb8254f63"/>
  </p:sldMasterIdLst>
  <p:sldIdLst>
    <p:sldId xmlns:r="http://schemas.openxmlformats.org/officeDocument/2006/relationships" id="256" r:id="R04eb828f177f41fc"/>
    <p:sldId xmlns:r="http://schemas.openxmlformats.org/officeDocument/2006/relationships" id="257" r:id="Ree3fa92c64744569"/>
    <p:sldId xmlns:r="http://schemas.openxmlformats.org/officeDocument/2006/relationships" id="258" r:id="R65da3a36d8f14d31"/>
    <p:sldId xmlns:r="http://schemas.openxmlformats.org/officeDocument/2006/relationships" id="259" r:id="R086812f7eada4817"/>
    <p:sldId xmlns:r="http://schemas.openxmlformats.org/officeDocument/2006/relationships" id="260" r:id="Re34e41e699674f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95aa6bb8254f63" /><Relationship Type="http://schemas.openxmlformats.org/officeDocument/2006/relationships/slide" Target="/ppt/slides/slide1.xml" Id="R04eb828f177f41fc" /><Relationship Type="http://schemas.openxmlformats.org/officeDocument/2006/relationships/slide" Target="/ppt/slides/slide2.xml" Id="Ree3fa92c64744569" /><Relationship Type="http://schemas.openxmlformats.org/officeDocument/2006/relationships/slide" Target="/ppt/slides/slide3.xml" Id="R65da3a36d8f14d31" /><Relationship Type="http://schemas.openxmlformats.org/officeDocument/2006/relationships/slide" Target="/ppt/slides/slide4.xml" Id="R086812f7eada4817" /><Relationship Type="http://schemas.openxmlformats.org/officeDocument/2006/relationships/slide" Target="/ppt/slides/slide5.xml" Id="Re34e41e699674f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36f95440e447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f9c3da15d4cd4" /><Relationship Type="http://schemas.openxmlformats.org/officeDocument/2006/relationships/theme" Target="/ppt/slideMasters/theme/theme1.xml" Id="Rbea7fcf9717942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df9c3da15d4c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13862e1c747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19bcfbf8448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de51597a945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b8b06617242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f421999bc43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HÅ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 KOMMUNE ble etablert [år] og holder til i Varhaug.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4360 Varhaug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 79 30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skule@ha.kommune.no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964 969 590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 KOMMUNE</a:t>
            </a:r>
          </a:p>
        </p:txBody>
      </p:sp>
    </p:spTree>
  </p:cSld>
  <p:clrMapOvr>
    <a:masterClrMapping xmlns:a="http://schemas.openxmlformats.org/drawingml/2006/main"/>
  </p:clrMapOvr>
</p:sld>
</file>