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f890fa883f4a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a810bfa6a741f5"/>
  </p:sldMasterIdLst>
  <p:sldIdLst>
    <p:sldId xmlns:r="http://schemas.openxmlformats.org/officeDocument/2006/relationships" id="256" r:id="R2caa979b2c4e44d2"/>
    <p:sldId xmlns:r="http://schemas.openxmlformats.org/officeDocument/2006/relationships" id="257" r:id="Rd06c286334084a0e"/>
    <p:sldId xmlns:r="http://schemas.openxmlformats.org/officeDocument/2006/relationships" id="258" r:id="Reb57c3da10d8474b"/>
    <p:sldId xmlns:r="http://schemas.openxmlformats.org/officeDocument/2006/relationships" id="259" r:id="R2142785d0c1a467d"/>
    <p:sldId xmlns:r="http://schemas.openxmlformats.org/officeDocument/2006/relationships" id="260" r:id="R347fdb16fc4242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810bfa6a741f5" /><Relationship Type="http://schemas.openxmlformats.org/officeDocument/2006/relationships/slide" Target="/ppt/slides/slide1.xml" Id="R2caa979b2c4e44d2" /><Relationship Type="http://schemas.openxmlformats.org/officeDocument/2006/relationships/slide" Target="/ppt/slides/slide2.xml" Id="Rd06c286334084a0e" /><Relationship Type="http://schemas.openxmlformats.org/officeDocument/2006/relationships/slide" Target="/ppt/slides/slide3.xml" Id="Reb57c3da10d8474b" /><Relationship Type="http://schemas.openxmlformats.org/officeDocument/2006/relationships/slide" Target="/ppt/slides/slide4.xml" Id="R2142785d0c1a467d" /><Relationship Type="http://schemas.openxmlformats.org/officeDocument/2006/relationships/slide" Target="/ppt/slides/slide5.xml" Id="R347fdb16fc4242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3b236d0cb47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182350bc24bb3" /><Relationship Type="http://schemas.openxmlformats.org/officeDocument/2006/relationships/theme" Target="/ppt/slideMasters/theme/theme1.xml" Id="Rfb6fc6214e1443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0182350bc24b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e7a676cde47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d12a7ce1449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7f17d32ca41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791bac4e74f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a83523d854c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RISØR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RISØR KOMMUNE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Furumoveien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14 96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post@risor.kommune.no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www.risor.kommune.no/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964 977 402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