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bfec59a1c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73a04f96c4113"/>
  </p:sldMasterIdLst>
  <p:sldIdLst>
    <p:sldId xmlns:r="http://schemas.openxmlformats.org/officeDocument/2006/relationships" id="256" r:id="R94473d68013d4c5c"/>
    <p:sldId xmlns:r="http://schemas.openxmlformats.org/officeDocument/2006/relationships" id="257" r:id="Rd742390da2284a73"/>
    <p:sldId xmlns:r="http://schemas.openxmlformats.org/officeDocument/2006/relationships" id="258" r:id="R2c5dd6f24c404ba9"/>
    <p:sldId xmlns:r="http://schemas.openxmlformats.org/officeDocument/2006/relationships" id="259" r:id="R5bbe0a5aa7414334"/>
    <p:sldId xmlns:r="http://schemas.openxmlformats.org/officeDocument/2006/relationships" id="260" r:id="Rd3a7d64214b4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73a04f96c4113" /><Relationship Type="http://schemas.openxmlformats.org/officeDocument/2006/relationships/slide" Target="/ppt/slides/slide1.xml" Id="R94473d68013d4c5c" /><Relationship Type="http://schemas.openxmlformats.org/officeDocument/2006/relationships/slide" Target="/ppt/slides/slide2.xml" Id="Rd742390da2284a73" /><Relationship Type="http://schemas.openxmlformats.org/officeDocument/2006/relationships/slide" Target="/ppt/slides/slide3.xml" Id="R2c5dd6f24c404ba9" /><Relationship Type="http://schemas.openxmlformats.org/officeDocument/2006/relationships/slide" Target="/ppt/slides/slide4.xml" Id="R5bbe0a5aa7414334" /><Relationship Type="http://schemas.openxmlformats.org/officeDocument/2006/relationships/slide" Target="/ppt/slides/slide5.xml" Id="Rd3a7d64214b4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6f395a69d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191dab4b4920" /><Relationship Type="http://schemas.openxmlformats.org/officeDocument/2006/relationships/theme" Target="/ppt/slideMasters/theme/theme1.xml" Id="Rc530f3dbdc52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c191dab4b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bf2115f7b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d2e8627c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344527b7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56fb59433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0e7bc3a1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