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b02810c1a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f623c7e3f482e"/>
  </p:sldMasterIdLst>
  <p:sldIdLst>
    <p:sldId xmlns:r="http://schemas.openxmlformats.org/officeDocument/2006/relationships" id="256" r:id="R25871a62f8ce4335"/>
    <p:sldId xmlns:r="http://schemas.openxmlformats.org/officeDocument/2006/relationships" id="257" r:id="R26c56ff12ec344dc"/>
    <p:sldId xmlns:r="http://schemas.openxmlformats.org/officeDocument/2006/relationships" id="258" r:id="Ra6547fcf2548467e"/>
    <p:sldId xmlns:r="http://schemas.openxmlformats.org/officeDocument/2006/relationships" id="259" r:id="R1de44e90238b4257"/>
    <p:sldId xmlns:r="http://schemas.openxmlformats.org/officeDocument/2006/relationships" id="260" r:id="R1c704be6d2d5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f623c7e3f482e" /><Relationship Type="http://schemas.openxmlformats.org/officeDocument/2006/relationships/slide" Target="/ppt/slides/slide1.xml" Id="R25871a62f8ce4335" /><Relationship Type="http://schemas.openxmlformats.org/officeDocument/2006/relationships/slide" Target="/ppt/slides/slide2.xml" Id="R26c56ff12ec344dc" /><Relationship Type="http://schemas.openxmlformats.org/officeDocument/2006/relationships/slide" Target="/ppt/slides/slide3.xml" Id="Ra6547fcf2548467e" /><Relationship Type="http://schemas.openxmlformats.org/officeDocument/2006/relationships/slide" Target="/ppt/slides/slide4.xml" Id="R1de44e90238b4257" /><Relationship Type="http://schemas.openxmlformats.org/officeDocument/2006/relationships/slide" Target="/ppt/slides/slide5.xml" Id="R1c704be6d2d5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3e48f8082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5da2a8684677" /><Relationship Type="http://schemas.openxmlformats.org/officeDocument/2006/relationships/theme" Target="/ppt/slideMasters/theme/theme1.xml" Id="R6a05b88fb21e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25da2a868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49fd28ae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95f8231f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f0dfe3ad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25d64852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633cce15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