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04577b84e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7209467c1409d"/>
  </p:sldMasterIdLst>
  <p:sldIdLst>
    <p:sldId xmlns:r="http://schemas.openxmlformats.org/officeDocument/2006/relationships" id="256" r:id="R17a15412e1074c43"/>
    <p:sldId xmlns:r="http://schemas.openxmlformats.org/officeDocument/2006/relationships" id="257" r:id="Rf561844f108745f4"/>
    <p:sldId xmlns:r="http://schemas.openxmlformats.org/officeDocument/2006/relationships" id="258" r:id="Rd1439217ab05443c"/>
    <p:sldId xmlns:r="http://schemas.openxmlformats.org/officeDocument/2006/relationships" id="259" r:id="R9c1272d1dcf9471b"/>
    <p:sldId xmlns:r="http://schemas.openxmlformats.org/officeDocument/2006/relationships" id="260" r:id="R04e61e2d90d64acb"/>
    <p:sldId xmlns:r="http://schemas.openxmlformats.org/officeDocument/2006/relationships" id="261" r:id="Rf89075e6903e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7209467c1409d" /><Relationship Type="http://schemas.openxmlformats.org/officeDocument/2006/relationships/slide" Target="/ppt/slides/slide1.xml" Id="R17a15412e1074c43" /><Relationship Type="http://schemas.openxmlformats.org/officeDocument/2006/relationships/slide" Target="/ppt/slides/slide2.xml" Id="Rf561844f108745f4" /><Relationship Type="http://schemas.openxmlformats.org/officeDocument/2006/relationships/slide" Target="/ppt/slides/slide3.xml" Id="Rd1439217ab05443c" /><Relationship Type="http://schemas.openxmlformats.org/officeDocument/2006/relationships/slide" Target="/ppt/slides/slide4.xml" Id="R9c1272d1dcf9471b" /><Relationship Type="http://schemas.openxmlformats.org/officeDocument/2006/relationships/slide" Target="/ppt/slides/slide5.xml" Id="R04e61e2d90d64acb" /><Relationship Type="http://schemas.openxmlformats.org/officeDocument/2006/relationships/slide" Target="/ppt/slides/slide6.xml" Id="Rf89075e6903e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d6194bb26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239dd0b2f4b86" /><Relationship Type="http://schemas.openxmlformats.org/officeDocument/2006/relationships/theme" Target="/ppt/slideMasters/theme/theme1.xml" Id="R2df7ace32adb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239dd0b2f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f898facb54b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320b8594d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d325c10b43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3e61b53204f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bff6e0d08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1eb822599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