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c2990321dc42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4692687ccd4965"/>
  </p:sldMasterIdLst>
  <p:sldIdLst>
    <p:sldId xmlns:r="http://schemas.openxmlformats.org/officeDocument/2006/relationships" id="256" r:id="R5592921791fc44f8"/>
    <p:sldId xmlns:r="http://schemas.openxmlformats.org/officeDocument/2006/relationships" id="257" r:id="R0ca9b79208c84784"/>
    <p:sldId xmlns:r="http://schemas.openxmlformats.org/officeDocument/2006/relationships" id="258" r:id="R4ebbc8225fac4b52"/>
    <p:sldId xmlns:r="http://schemas.openxmlformats.org/officeDocument/2006/relationships" id="259" r:id="R8647c56292b64b82"/>
    <p:sldId xmlns:r="http://schemas.openxmlformats.org/officeDocument/2006/relationships" id="260" r:id="R9d87d2f9705c4e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4692687ccd4965" /><Relationship Type="http://schemas.openxmlformats.org/officeDocument/2006/relationships/slide" Target="/ppt/slides/slide1.xml" Id="R5592921791fc44f8" /><Relationship Type="http://schemas.openxmlformats.org/officeDocument/2006/relationships/slide" Target="/ppt/slides/slide2.xml" Id="R0ca9b79208c84784" /><Relationship Type="http://schemas.openxmlformats.org/officeDocument/2006/relationships/slide" Target="/ppt/slides/slide3.xml" Id="R4ebbc8225fac4b52" /><Relationship Type="http://schemas.openxmlformats.org/officeDocument/2006/relationships/slide" Target="/ppt/slides/slide4.xml" Id="R8647c56292b64b82" /><Relationship Type="http://schemas.openxmlformats.org/officeDocument/2006/relationships/slide" Target="/ppt/slides/slide5.xml" Id="R9d87d2f9705c4e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0a57c2c60b4c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6b7abb7554932" /><Relationship Type="http://schemas.openxmlformats.org/officeDocument/2006/relationships/theme" Target="/ppt/slideMasters/theme/theme1.xml" Id="R11d9eaba1b5b46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d6b7abb75549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e28993d6949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cbe07602b4b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43ee130d543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8cd9ca96b4a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648d8bac640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KOMMUNE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postmottak@strand.kommune.no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964 978 751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