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12db7d295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53c26e5a84dca"/>
  </p:sldMasterIdLst>
  <p:sldIdLst>
    <p:sldId xmlns:r="http://schemas.openxmlformats.org/officeDocument/2006/relationships" id="256" r:id="Rc41581aac900433e"/>
    <p:sldId xmlns:r="http://schemas.openxmlformats.org/officeDocument/2006/relationships" id="257" r:id="R84e8933227024b95"/>
    <p:sldId xmlns:r="http://schemas.openxmlformats.org/officeDocument/2006/relationships" id="258" r:id="R7f75090cd8274792"/>
    <p:sldId xmlns:r="http://schemas.openxmlformats.org/officeDocument/2006/relationships" id="259" r:id="R39944312eb19403f"/>
    <p:sldId xmlns:r="http://schemas.openxmlformats.org/officeDocument/2006/relationships" id="260" r:id="Rf947111103e6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53c26e5a84dca" /><Relationship Type="http://schemas.openxmlformats.org/officeDocument/2006/relationships/slide" Target="/ppt/slides/slide1.xml" Id="Rc41581aac900433e" /><Relationship Type="http://schemas.openxmlformats.org/officeDocument/2006/relationships/slide" Target="/ppt/slides/slide2.xml" Id="R84e8933227024b95" /><Relationship Type="http://schemas.openxmlformats.org/officeDocument/2006/relationships/slide" Target="/ppt/slides/slide3.xml" Id="R7f75090cd8274792" /><Relationship Type="http://schemas.openxmlformats.org/officeDocument/2006/relationships/slide" Target="/ppt/slides/slide4.xml" Id="R39944312eb19403f" /><Relationship Type="http://schemas.openxmlformats.org/officeDocument/2006/relationships/slide" Target="/ppt/slides/slide5.xml" Id="Rf947111103e6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9040ac43a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dede8ae74756" /><Relationship Type="http://schemas.openxmlformats.org/officeDocument/2006/relationships/theme" Target="/ppt/slideMasters/theme/theme1.xml" Id="Rc38acc7376df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1dede8ae7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cba565c5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a0d7b15a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060702fc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9c8bde10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8d9f23fe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