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c3af1016e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b4d7f7e5446ba"/>
  </p:sldMasterIdLst>
  <p:sldIdLst>
    <p:sldId xmlns:r="http://schemas.openxmlformats.org/officeDocument/2006/relationships" id="256" r:id="Rc68374aaf6d34124"/>
    <p:sldId xmlns:r="http://schemas.openxmlformats.org/officeDocument/2006/relationships" id="257" r:id="R7a33313dadc647a2"/>
    <p:sldId xmlns:r="http://schemas.openxmlformats.org/officeDocument/2006/relationships" id="258" r:id="R5aeaf4d4520c428f"/>
    <p:sldId xmlns:r="http://schemas.openxmlformats.org/officeDocument/2006/relationships" id="259" r:id="Rd66ca5616c50435b"/>
    <p:sldId xmlns:r="http://schemas.openxmlformats.org/officeDocument/2006/relationships" id="260" r:id="Rfa9e6f0db40f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b4d7f7e5446ba" /><Relationship Type="http://schemas.openxmlformats.org/officeDocument/2006/relationships/slide" Target="/ppt/slides/slide1.xml" Id="Rc68374aaf6d34124" /><Relationship Type="http://schemas.openxmlformats.org/officeDocument/2006/relationships/slide" Target="/ppt/slides/slide2.xml" Id="R7a33313dadc647a2" /><Relationship Type="http://schemas.openxmlformats.org/officeDocument/2006/relationships/slide" Target="/ppt/slides/slide3.xml" Id="R5aeaf4d4520c428f" /><Relationship Type="http://schemas.openxmlformats.org/officeDocument/2006/relationships/slide" Target="/ppt/slides/slide4.xml" Id="Rd66ca5616c50435b" /><Relationship Type="http://schemas.openxmlformats.org/officeDocument/2006/relationships/slide" Target="/ppt/slides/slide5.xml" Id="Rfa9e6f0db40f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aecfcd318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f6a75bf24dbe" /><Relationship Type="http://schemas.openxmlformats.org/officeDocument/2006/relationships/theme" Target="/ppt/slideMasters/theme/theme1.xml" Id="R415eed9d50a9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bf6a75bf2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fee0f1aa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36e5a5a8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4850daca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b62101e7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fe3773a6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