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c3728360bb42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f52e698bed4640"/>
  </p:sldMasterIdLst>
  <p:sldIdLst>
    <p:sldId xmlns:r="http://schemas.openxmlformats.org/officeDocument/2006/relationships" id="256" r:id="R850c5fcf03904232"/>
    <p:sldId xmlns:r="http://schemas.openxmlformats.org/officeDocument/2006/relationships" id="257" r:id="R6ddbe7fadbc04d87"/>
    <p:sldId xmlns:r="http://schemas.openxmlformats.org/officeDocument/2006/relationships" id="258" r:id="R4e56a93079674652"/>
    <p:sldId xmlns:r="http://schemas.openxmlformats.org/officeDocument/2006/relationships" id="259" r:id="Rc216ee8002794b91"/>
    <p:sldId xmlns:r="http://schemas.openxmlformats.org/officeDocument/2006/relationships" id="260" r:id="R9f76a49ee1464c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f52e698bed4640" /><Relationship Type="http://schemas.openxmlformats.org/officeDocument/2006/relationships/slide" Target="/ppt/slides/slide1.xml" Id="R850c5fcf03904232" /><Relationship Type="http://schemas.openxmlformats.org/officeDocument/2006/relationships/slide" Target="/ppt/slides/slide2.xml" Id="R6ddbe7fadbc04d87" /><Relationship Type="http://schemas.openxmlformats.org/officeDocument/2006/relationships/slide" Target="/ppt/slides/slide3.xml" Id="R4e56a93079674652" /><Relationship Type="http://schemas.openxmlformats.org/officeDocument/2006/relationships/slide" Target="/ppt/slides/slide4.xml" Id="Rc216ee8002794b91" /><Relationship Type="http://schemas.openxmlformats.org/officeDocument/2006/relationships/slide" Target="/ppt/slides/slide5.xml" Id="R9f76a49ee1464c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26636683e94b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49e1c5ddc49fd" /><Relationship Type="http://schemas.openxmlformats.org/officeDocument/2006/relationships/theme" Target="/ppt/slideMasters/theme/theme1.xml" Id="R4bac88da652140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949e1c5ddc49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e367bfb6947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d5149be8e45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2e3be4a72e40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5ce129d474f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c081028864a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ULSTEIN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ULSTEIN KOMMUNE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Sjøgata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 01 75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postmottak@ulstein.kommune.no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www.ulstein.kommune.no/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964 979 456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KOMMUNE</a:t>
            </a:r>
          </a:p>
        </p:txBody>
      </p:sp>
    </p:spTree>
  </p:cSld>
  <p:clrMapOvr>
    <a:masterClrMapping xmlns:a="http://schemas.openxmlformats.org/drawingml/2006/main"/>
  </p:clrMapOvr>
</p:sld>
</file>