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810b2de24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18a7f4fd94e03"/>
  </p:sldMasterIdLst>
  <p:sldIdLst>
    <p:sldId xmlns:r="http://schemas.openxmlformats.org/officeDocument/2006/relationships" id="256" r:id="R5a6d9c15ce254049"/>
    <p:sldId xmlns:r="http://schemas.openxmlformats.org/officeDocument/2006/relationships" id="257" r:id="R439dfaac110c4fd7"/>
    <p:sldId xmlns:r="http://schemas.openxmlformats.org/officeDocument/2006/relationships" id="258" r:id="Rfd379ee31f944878"/>
    <p:sldId xmlns:r="http://schemas.openxmlformats.org/officeDocument/2006/relationships" id="259" r:id="R1e34ca37a8f04a7e"/>
    <p:sldId xmlns:r="http://schemas.openxmlformats.org/officeDocument/2006/relationships" id="260" r:id="R0da46735570a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18a7f4fd94e03" /><Relationship Type="http://schemas.openxmlformats.org/officeDocument/2006/relationships/slide" Target="/ppt/slides/slide1.xml" Id="R5a6d9c15ce254049" /><Relationship Type="http://schemas.openxmlformats.org/officeDocument/2006/relationships/slide" Target="/ppt/slides/slide2.xml" Id="R439dfaac110c4fd7" /><Relationship Type="http://schemas.openxmlformats.org/officeDocument/2006/relationships/slide" Target="/ppt/slides/slide3.xml" Id="Rfd379ee31f944878" /><Relationship Type="http://schemas.openxmlformats.org/officeDocument/2006/relationships/slide" Target="/ppt/slides/slide4.xml" Id="R1e34ca37a8f04a7e" /><Relationship Type="http://schemas.openxmlformats.org/officeDocument/2006/relationships/slide" Target="/ppt/slides/slide5.xml" Id="R0da46735570a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09793c672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57053598492a" /><Relationship Type="http://schemas.openxmlformats.org/officeDocument/2006/relationships/theme" Target="/ppt/slideMasters/theme/theme1.xml" Id="R3ac3e424b37c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657053598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fce815ea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ea2603e0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7e01403c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26d1ac7b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49ae3f71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