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6bbaa1893848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8c9c6a3a1c4a5d"/>
  </p:sldMasterIdLst>
  <p:sldIdLst>
    <p:sldId xmlns:r="http://schemas.openxmlformats.org/officeDocument/2006/relationships" id="256" r:id="R63b26224a53843e8"/>
    <p:sldId xmlns:r="http://schemas.openxmlformats.org/officeDocument/2006/relationships" id="257" r:id="R144742cd1b4a44ae"/>
    <p:sldId xmlns:r="http://schemas.openxmlformats.org/officeDocument/2006/relationships" id="258" r:id="R08c06eceb58a42e3"/>
    <p:sldId xmlns:r="http://schemas.openxmlformats.org/officeDocument/2006/relationships" id="259" r:id="Re09fb3db2b4f44e6"/>
    <p:sldId xmlns:r="http://schemas.openxmlformats.org/officeDocument/2006/relationships" id="260" r:id="R002b81c78034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c9c6a3a1c4a5d" /><Relationship Type="http://schemas.openxmlformats.org/officeDocument/2006/relationships/slide" Target="/ppt/slides/slide1.xml" Id="R63b26224a53843e8" /><Relationship Type="http://schemas.openxmlformats.org/officeDocument/2006/relationships/slide" Target="/ppt/slides/slide2.xml" Id="R144742cd1b4a44ae" /><Relationship Type="http://schemas.openxmlformats.org/officeDocument/2006/relationships/slide" Target="/ppt/slides/slide3.xml" Id="R08c06eceb58a42e3" /><Relationship Type="http://schemas.openxmlformats.org/officeDocument/2006/relationships/slide" Target="/ppt/slides/slide4.xml" Id="Re09fb3db2b4f44e6" /><Relationship Type="http://schemas.openxmlformats.org/officeDocument/2006/relationships/slide" Target="/ppt/slides/slide5.xml" Id="R002b81c78034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316ee985746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dab96aee34161" /><Relationship Type="http://schemas.openxmlformats.org/officeDocument/2006/relationships/theme" Target="/ppt/slideMasters/theme/theme1.xml" Id="Rc19226d16c704d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4dab96aee341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74b4b976547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447b20b6b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26884e36c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48e877b0c41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8bc5ef8b847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 KOMMUNE ble etablert [år] og holder til i Bokn.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Boknatunvegen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5561 Bokn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75 25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post@bokn.kommune.no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WWW.BOKN.KOMMUNE.NO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BOKN KOMMUNE</a:t>
            </a:r>
          </a:p>
        </p:txBody>
      </p:sp>
    </p:spTree>
  </p:cSld>
  <p:clrMapOvr>
    <a:masterClrMapping xmlns:a="http://schemas.openxmlformats.org/drawingml/2006/main"/>
  </p:clrMapOvr>
</p:sld>
</file>