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8576b612ef4d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21dbfa040d4fc4"/>
  </p:sldMasterIdLst>
  <p:sldIdLst>
    <p:sldId xmlns:r="http://schemas.openxmlformats.org/officeDocument/2006/relationships" id="256" r:id="Rf2e29c61fa9447a1"/>
    <p:sldId xmlns:r="http://schemas.openxmlformats.org/officeDocument/2006/relationships" id="257" r:id="R17156bf9acf34d5d"/>
    <p:sldId xmlns:r="http://schemas.openxmlformats.org/officeDocument/2006/relationships" id="258" r:id="Rdb3280eedd7d49f4"/>
    <p:sldId xmlns:r="http://schemas.openxmlformats.org/officeDocument/2006/relationships" id="259" r:id="Rd68fda3e23f74f63"/>
    <p:sldId xmlns:r="http://schemas.openxmlformats.org/officeDocument/2006/relationships" id="260" r:id="R93bb1f5f1e0f4a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21dbfa040d4fc4" /><Relationship Type="http://schemas.openxmlformats.org/officeDocument/2006/relationships/slide" Target="/ppt/slides/slide1.xml" Id="Rf2e29c61fa9447a1" /><Relationship Type="http://schemas.openxmlformats.org/officeDocument/2006/relationships/slide" Target="/ppt/slides/slide2.xml" Id="R17156bf9acf34d5d" /><Relationship Type="http://schemas.openxmlformats.org/officeDocument/2006/relationships/slide" Target="/ppt/slides/slide3.xml" Id="Rdb3280eedd7d49f4" /><Relationship Type="http://schemas.openxmlformats.org/officeDocument/2006/relationships/slide" Target="/ppt/slides/slide4.xml" Id="Rd68fda3e23f74f63" /><Relationship Type="http://schemas.openxmlformats.org/officeDocument/2006/relationships/slide" Target="/ppt/slides/slide5.xml" Id="R93bb1f5f1e0f4a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09ba9e5214a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ea87a0785440d" /><Relationship Type="http://schemas.openxmlformats.org/officeDocument/2006/relationships/theme" Target="/ppt/slideMasters/theme/theme1.xml" Id="Re39e1073bb4a4f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2ea87a078544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ab953f86341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4f97359264b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bb0b5c30042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b0662769049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600f1287c46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KOMMUNE ble etablert [år] og holder til i Aksdal.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5570 Aksdal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post@tysver.kommune.no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www.tysver.kommune.no/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