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169f7f7bf1e4d1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6052e6260a74bd3"/>
  </p:sldMasterIdLst>
  <p:sldIdLst>
    <p:sldId xmlns:r="http://schemas.openxmlformats.org/officeDocument/2006/relationships" id="256" r:id="Rfb527b54b9c84499"/>
    <p:sldId xmlns:r="http://schemas.openxmlformats.org/officeDocument/2006/relationships" id="257" r:id="R2fbae1c48f9d4831"/>
    <p:sldId xmlns:r="http://schemas.openxmlformats.org/officeDocument/2006/relationships" id="258" r:id="Rb8103cbbdf6c4462"/>
    <p:sldId xmlns:r="http://schemas.openxmlformats.org/officeDocument/2006/relationships" id="259" r:id="R56cfe6e2118b4107"/>
    <p:sldId xmlns:r="http://schemas.openxmlformats.org/officeDocument/2006/relationships" id="260" r:id="R58ff8132f78b412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052e6260a74bd3" /><Relationship Type="http://schemas.openxmlformats.org/officeDocument/2006/relationships/slide" Target="/ppt/slides/slide1.xml" Id="Rfb527b54b9c84499" /><Relationship Type="http://schemas.openxmlformats.org/officeDocument/2006/relationships/slide" Target="/ppt/slides/slide2.xml" Id="R2fbae1c48f9d4831" /><Relationship Type="http://schemas.openxmlformats.org/officeDocument/2006/relationships/slide" Target="/ppt/slides/slide3.xml" Id="Rb8103cbbdf6c4462" /><Relationship Type="http://schemas.openxmlformats.org/officeDocument/2006/relationships/slide" Target="/ppt/slides/slide4.xml" Id="R56cfe6e2118b4107" /><Relationship Type="http://schemas.openxmlformats.org/officeDocument/2006/relationships/slide" Target="/ppt/slides/slide5.xml" Id="R58ff8132f78b412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569384ba5c47b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bd4bde966944c7" /><Relationship Type="http://schemas.openxmlformats.org/officeDocument/2006/relationships/theme" Target="/ppt/slideMasters/theme/theme1.xml" Id="Rdb5fc36636dc4d4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3bd4bde966944c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694b8380024e4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f522487a0b4be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71452bba3049b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05cb9bf16146e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e774b14ff340d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UTSIRA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UTSIRA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UTSIRA KOMMUNE ble etablert [år] og holder til i Utsira.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UTSIRA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UTSIRA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UTSIRA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5547 Utsira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52 75 01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post@utsira.kommune.no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www.utsira.kommune.no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964 979 901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UTSIRA KOMMUNE</a:t>
            </a:r>
          </a:p>
        </p:txBody>
      </p:sp>
    </p:spTree>
  </p:cSld>
  <p:clrMapOvr>
    <a:masterClrMapping xmlns:a="http://schemas.openxmlformats.org/drawingml/2006/main"/>
  </p:clrMapOvr>
</p:sld>
</file>