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39a593129347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26300e4cd94014"/>
  </p:sldMasterIdLst>
  <p:sldIdLst>
    <p:sldId xmlns:r="http://schemas.openxmlformats.org/officeDocument/2006/relationships" id="256" r:id="R4983a43d597a4bce"/>
    <p:sldId xmlns:r="http://schemas.openxmlformats.org/officeDocument/2006/relationships" id="257" r:id="Refddf2cb72c64ee5"/>
    <p:sldId xmlns:r="http://schemas.openxmlformats.org/officeDocument/2006/relationships" id="258" r:id="R534db67554e14e9a"/>
    <p:sldId xmlns:r="http://schemas.openxmlformats.org/officeDocument/2006/relationships" id="259" r:id="Rb70bd82f20964830"/>
    <p:sldId xmlns:r="http://schemas.openxmlformats.org/officeDocument/2006/relationships" id="260" r:id="R128277cfb73a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26300e4cd94014" /><Relationship Type="http://schemas.openxmlformats.org/officeDocument/2006/relationships/slide" Target="/ppt/slides/slide1.xml" Id="R4983a43d597a4bce" /><Relationship Type="http://schemas.openxmlformats.org/officeDocument/2006/relationships/slide" Target="/ppt/slides/slide2.xml" Id="Refddf2cb72c64ee5" /><Relationship Type="http://schemas.openxmlformats.org/officeDocument/2006/relationships/slide" Target="/ppt/slides/slide3.xml" Id="R534db67554e14e9a" /><Relationship Type="http://schemas.openxmlformats.org/officeDocument/2006/relationships/slide" Target="/ppt/slides/slide4.xml" Id="Rb70bd82f20964830" /><Relationship Type="http://schemas.openxmlformats.org/officeDocument/2006/relationships/slide" Target="/ppt/slides/slide5.xml" Id="R128277cfb73a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e208fb197142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84024dab14098" /><Relationship Type="http://schemas.openxmlformats.org/officeDocument/2006/relationships/theme" Target="/ppt/slideMasters/theme/theme1.xml" Id="Rc4d1fa21cb4940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a84024dab140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2cfeab1f348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802d9872d4c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42277db5a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df389d46342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4671e4127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 KOMMUNE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Romsdalsvegen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 69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post@sunndal.kommune.no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www.sunndal.kommune.no/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964 981 604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KOMMUNE</a:t>
            </a:r>
          </a:p>
        </p:txBody>
      </p:sp>
    </p:spTree>
  </p:cSld>
  <p:clrMapOvr>
    <a:masterClrMapping xmlns:a="http://schemas.openxmlformats.org/drawingml/2006/main"/>
  </p:clrMapOvr>
</p:sld>
</file>