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c3311f018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ceee324214f64"/>
  </p:sldMasterIdLst>
  <p:sldIdLst>
    <p:sldId xmlns:r="http://schemas.openxmlformats.org/officeDocument/2006/relationships" id="256" r:id="R4878d868d7044654"/>
    <p:sldId xmlns:r="http://schemas.openxmlformats.org/officeDocument/2006/relationships" id="257" r:id="Rd67b7416da8544fa"/>
    <p:sldId xmlns:r="http://schemas.openxmlformats.org/officeDocument/2006/relationships" id="258" r:id="R91490a89d2c5444f"/>
    <p:sldId xmlns:r="http://schemas.openxmlformats.org/officeDocument/2006/relationships" id="259" r:id="R00b2f111c7b4496e"/>
    <p:sldId xmlns:r="http://schemas.openxmlformats.org/officeDocument/2006/relationships" id="260" r:id="R7eeefc532f95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ceee324214f64" /><Relationship Type="http://schemas.openxmlformats.org/officeDocument/2006/relationships/slide" Target="/ppt/slides/slide1.xml" Id="R4878d868d7044654" /><Relationship Type="http://schemas.openxmlformats.org/officeDocument/2006/relationships/slide" Target="/ppt/slides/slide2.xml" Id="Rd67b7416da8544fa" /><Relationship Type="http://schemas.openxmlformats.org/officeDocument/2006/relationships/slide" Target="/ppt/slides/slide3.xml" Id="R91490a89d2c5444f" /><Relationship Type="http://schemas.openxmlformats.org/officeDocument/2006/relationships/slide" Target="/ppt/slides/slide4.xml" Id="R00b2f111c7b4496e" /><Relationship Type="http://schemas.openxmlformats.org/officeDocument/2006/relationships/slide" Target="/ppt/slides/slide5.xml" Id="R7eeefc532f95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1a1c14596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9fad638bb4e3d" /><Relationship Type="http://schemas.openxmlformats.org/officeDocument/2006/relationships/theme" Target="/ppt/slideMasters/theme/theme1.xml" Id="R1e2521f54963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9fad638bb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dfc1f7889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5b7f43cbf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3e56fae24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ba92a961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9847e2a6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RØYRVIK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RØYRVIK KOMMUNE ble etablert [år] og holder til i Limingen.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Røyrvikveien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7898 Limingen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oystein.sende@royrvik.kommune.no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www.royrvik.kommune.no/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RØYRVIK KOMMUNE</a:t>
            </a:r>
          </a:p>
        </p:txBody>
      </p:sp>
    </p:spTree>
  </p:cSld>
  <p:clrMapOvr>
    <a:masterClrMapping xmlns:a="http://schemas.openxmlformats.org/drawingml/2006/main"/>
  </p:clrMapOvr>
</p:sld>
</file>