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cc9429a8e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ac162bcfa4f8f"/>
  </p:sldMasterIdLst>
  <p:sldIdLst>
    <p:sldId xmlns:r="http://schemas.openxmlformats.org/officeDocument/2006/relationships" id="256" r:id="R46c0486f72ba4d7a"/>
    <p:sldId xmlns:r="http://schemas.openxmlformats.org/officeDocument/2006/relationships" id="257" r:id="R08d6b1fd314d4e4a"/>
    <p:sldId xmlns:r="http://schemas.openxmlformats.org/officeDocument/2006/relationships" id="258" r:id="R7d5886b24cd3433e"/>
    <p:sldId xmlns:r="http://schemas.openxmlformats.org/officeDocument/2006/relationships" id="259" r:id="R2a2766f8d657459b"/>
    <p:sldId xmlns:r="http://schemas.openxmlformats.org/officeDocument/2006/relationships" id="260" r:id="R61989218c264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ac162bcfa4f8f" /><Relationship Type="http://schemas.openxmlformats.org/officeDocument/2006/relationships/slide" Target="/ppt/slides/slide1.xml" Id="R46c0486f72ba4d7a" /><Relationship Type="http://schemas.openxmlformats.org/officeDocument/2006/relationships/slide" Target="/ppt/slides/slide2.xml" Id="R08d6b1fd314d4e4a" /><Relationship Type="http://schemas.openxmlformats.org/officeDocument/2006/relationships/slide" Target="/ppt/slides/slide3.xml" Id="R7d5886b24cd3433e" /><Relationship Type="http://schemas.openxmlformats.org/officeDocument/2006/relationships/slide" Target="/ppt/slides/slide4.xml" Id="R2a2766f8d657459b" /><Relationship Type="http://schemas.openxmlformats.org/officeDocument/2006/relationships/slide" Target="/ppt/slides/slide5.xml" Id="R61989218c264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54324c94e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8a14434db4fe5" /><Relationship Type="http://schemas.openxmlformats.org/officeDocument/2006/relationships/theme" Target="/ppt/slideMasters/theme/theme1.xml" Id="R4805de22025f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8a14434db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eabeba01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4335b918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986043c8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86ad6fe51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5d2f5d95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KOMMUNE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46 32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postmottak@froya.kommune.no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www.froya.kommune.no/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