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42ed8d136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891640310b4cd8"/>
  </p:sldMasterIdLst>
  <p:sldIdLst>
    <p:sldId xmlns:r="http://schemas.openxmlformats.org/officeDocument/2006/relationships" id="256" r:id="R21bea12cd8ab44af"/>
    <p:sldId xmlns:r="http://schemas.openxmlformats.org/officeDocument/2006/relationships" id="257" r:id="R16742760d70c4149"/>
    <p:sldId xmlns:r="http://schemas.openxmlformats.org/officeDocument/2006/relationships" id="258" r:id="Re7ce498ece9843cb"/>
    <p:sldId xmlns:r="http://schemas.openxmlformats.org/officeDocument/2006/relationships" id="259" r:id="R38f53fd70b2f4cb8"/>
    <p:sldId xmlns:r="http://schemas.openxmlformats.org/officeDocument/2006/relationships" id="260" r:id="R9c8dd7e79a90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91640310b4cd8" /><Relationship Type="http://schemas.openxmlformats.org/officeDocument/2006/relationships/slide" Target="/ppt/slides/slide1.xml" Id="R21bea12cd8ab44af" /><Relationship Type="http://schemas.openxmlformats.org/officeDocument/2006/relationships/slide" Target="/ppt/slides/slide2.xml" Id="R16742760d70c4149" /><Relationship Type="http://schemas.openxmlformats.org/officeDocument/2006/relationships/slide" Target="/ppt/slides/slide3.xml" Id="Re7ce498ece9843cb" /><Relationship Type="http://schemas.openxmlformats.org/officeDocument/2006/relationships/slide" Target="/ppt/slides/slide4.xml" Id="R38f53fd70b2f4cb8" /><Relationship Type="http://schemas.openxmlformats.org/officeDocument/2006/relationships/slide" Target="/ppt/slides/slide5.xml" Id="R9c8dd7e79a90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880e5dcbf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ce21e6f34fa8" /><Relationship Type="http://schemas.openxmlformats.org/officeDocument/2006/relationships/theme" Target="/ppt/slideMasters/theme/theme1.xml" Id="R844786246fce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32ce21e6f3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987a2bd53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7f24eddc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6c0632e7b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b805661be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b483f6ab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NORDLAND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FYLKESKOMMUNE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post@nfk.no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www.nfk.no/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964 982 953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FYLKESKOMMUNE</a:t>
            </a:r>
          </a:p>
        </p:txBody>
      </p:sp>
    </p:spTree>
  </p:cSld>
  <p:clrMapOvr>
    <a:masterClrMapping xmlns:a="http://schemas.openxmlformats.org/drawingml/2006/main"/>
  </p:clrMapOvr>
</p:sld>
</file>