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081a79edd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c44bc3394421f"/>
  </p:sldMasterIdLst>
  <p:sldIdLst>
    <p:sldId xmlns:r="http://schemas.openxmlformats.org/officeDocument/2006/relationships" id="256" r:id="R2cf9c4de24d24826"/>
    <p:sldId xmlns:r="http://schemas.openxmlformats.org/officeDocument/2006/relationships" id="257" r:id="R03247ac1650f47d4"/>
    <p:sldId xmlns:r="http://schemas.openxmlformats.org/officeDocument/2006/relationships" id="258" r:id="Re8a2409ad43d4894"/>
    <p:sldId xmlns:r="http://schemas.openxmlformats.org/officeDocument/2006/relationships" id="259" r:id="R3f8f51f8cad44e80"/>
    <p:sldId xmlns:r="http://schemas.openxmlformats.org/officeDocument/2006/relationships" id="260" r:id="Re3cc813604dc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c44bc3394421f" /><Relationship Type="http://schemas.openxmlformats.org/officeDocument/2006/relationships/slide" Target="/ppt/slides/slide1.xml" Id="R2cf9c4de24d24826" /><Relationship Type="http://schemas.openxmlformats.org/officeDocument/2006/relationships/slide" Target="/ppt/slides/slide2.xml" Id="R03247ac1650f47d4" /><Relationship Type="http://schemas.openxmlformats.org/officeDocument/2006/relationships/slide" Target="/ppt/slides/slide3.xml" Id="Re8a2409ad43d4894" /><Relationship Type="http://schemas.openxmlformats.org/officeDocument/2006/relationships/slide" Target="/ppt/slides/slide4.xml" Id="R3f8f51f8cad44e80" /><Relationship Type="http://schemas.openxmlformats.org/officeDocument/2006/relationships/slide" Target="/ppt/slides/slide5.xml" Id="Re3cc813604dc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06d20f135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753305976429d" /><Relationship Type="http://schemas.openxmlformats.org/officeDocument/2006/relationships/theme" Target="/ppt/slideMasters/theme/theme1.xml" Id="R643f66b37257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75330597642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ef0b2336e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394092cf1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e550a819a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7e46b62c1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8b250bb5a41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 KOMMUNE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Nielsens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01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postmottak@bronnoy.kommune.no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www.bronnoy.kommune.no/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